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3.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 id="2147484712" r:id="rId2"/>
    <p:sldMasterId id="2147484726" r:id="rId3"/>
    <p:sldMasterId id="2147484739" r:id="rId4"/>
  </p:sldMasterIdLst>
  <p:notesMasterIdLst>
    <p:notesMasterId r:id="rId46"/>
  </p:notesMasterIdLst>
  <p:handoutMasterIdLst>
    <p:handoutMasterId r:id="rId47"/>
  </p:handoutMasterIdLst>
  <p:sldIdLst>
    <p:sldId id="768" r:id="rId5"/>
    <p:sldId id="1661" r:id="rId6"/>
    <p:sldId id="1662" r:id="rId7"/>
    <p:sldId id="1628" r:id="rId8"/>
    <p:sldId id="1619" r:id="rId9"/>
    <p:sldId id="1630" r:id="rId10"/>
    <p:sldId id="1651" r:id="rId11"/>
    <p:sldId id="1660" r:id="rId12"/>
    <p:sldId id="1631" r:id="rId13"/>
    <p:sldId id="1633" r:id="rId14"/>
    <p:sldId id="1655" r:id="rId15"/>
    <p:sldId id="1632" r:id="rId16"/>
    <p:sldId id="1618" r:id="rId17"/>
    <p:sldId id="1657" r:id="rId18"/>
    <p:sldId id="1658" r:id="rId19"/>
    <p:sldId id="1652" r:id="rId20"/>
    <p:sldId id="1646" r:id="rId21"/>
    <p:sldId id="1647" r:id="rId22"/>
    <p:sldId id="1648" r:id="rId23"/>
    <p:sldId id="1638" r:id="rId24"/>
    <p:sldId id="1639" r:id="rId25"/>
    <p:sldId id="1640" r:id="rId26"/>
    <p:sldId id="1641" r:id="rId27"/>
    <p:sldId id="1645" r:id="rId28"/>
    <p:sldId id="1642" r:id="rId29"/>
    <p:sldId id="1659" r:id="rId30"/>
    <p:sldId id="1653" r:id="rId31"/>
    <p:sldId id="1629" r:id="rId32"/>
    <p:sldId id="1538" r:id="rId33"/>
    <p:sldId id="1623" r:id="rId34"/>
    <p:sldId id="1595" r:id="rId35"/>
    <p:sldId id="1534" r:id="rId36"/>
    <p:sldId id="1624" r:id="rId37"/>
    <p:sldId id="1625" r:id="rId38"/>
    <p:sldId id="1596" r:id="rId39"/>
    <p:sldId id="1597" r:id="rId40"/>
    <p:sldId id="1650" r:id="rId41"/>
    <p:sldId id="662" r:id="rId42"/>
    <p:sldId id="1634" r:id="rId43"/>
    <p:sldId id="1627" r:id="rId44"/>
    <p:sldId id="1626" r:id="rId45"/>
  </p:sldIdLst>
  <p:sldSz cx="9144000" cy="6858000" type="screen4x3"/>
  <p:notesSz cx="6889750" cy="10018713"/>
  <p:defaultTex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hinkPad" initials="T" lastIdx="2" clrIdx="0">
    <p:extLst>
      <p:ext uri="{19B8F6BF-5375-455C-9EA6-DF929625EA0E}">
        <p15:presenceInfo xmlns:p15="http://schemas.microsoft.com/office/powerpoint/2012/main" userId="ThinkPad"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CC"/>
    <a:srgbClr val="003399"/>
    <a:srgbClr val="FF740F"/>
    <a:srgbClr val="FFFFFF"/>
    <a:srgbClr val="0000FF"/>
    <a:srgbClr val="00B0F0"/>
    <a:srgbClr val="00CC00"/>
    <a:srgbClr val="FFFF66"/>
    <a:srgbClr val="00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25" autoAdjust="0"/>
    <p:restoredTop sz="86580" autoAdjust="0"/>
  </p:normalViewPr>
  <p:slideViewPr>
    <p:cSldViewPr snapToGrid="0" snapToObjects="1">
      <p:cViewPr varScale="1">
        <p:scale>
          <a:sx n="75" d="100"/>
          <a:sy n="75" d="100"/>
        </p:scale>
        <p:origin x="924" y="52"/>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0"/>
    </p:cViewPr>
  </p:sorterViewPr>
  <p:notesViewPr>
    <p:cSldViewPr snapToGrid="0" snapToObjects="1">
      <p:cViewPr varScale="1">
        <p:scale>
          <a:sx n="40" d="100"/>
          <a:sy n="40" d="100"/>
        </p:scale>
        <p:origin x="2044" y="48"/>
      </p:cViewPr>
      <p:guideLst/>
    </p:cSldViewPr>
  </p:notesViewPr>
  <p:gridSpacing cx="36004" cy="36004"/>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handoutMaster" Target="handoutMasters/handoutMaster1.xml"/><Relationship Id="rId50"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commentAuthors" Target="commentAuthors.xml"/><Relationship Id="rId8" Type="http://schemas.openxmlformats.org/officeDocument/2006/relationships/slide" Target="slides/slide4.xml"/><Relationship Id="rId51"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notesMaster" Target="notesMasters/notesMaster1.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slideMaster" Target="slideMasters/slideMaster1.xml"/><Relationship Id="rId6"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1" y="1"/>
            <a:ext cx="2986182" cy="502989"/>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902009" y="1"/>
            <a:ext cx="2986182" cy="502989"/>
          </a:xfrm>
          <a:prstGeom prst="rect">
            <a:avLst/>
          </a:prstGeom>
        </p:spPr>
        <p:txBody>
          <a:bodyPr vert="horz" lIns="91440" tIns="45720" rIns="91440" bIns="45720" rtlCol="0"/>
          <a:lstStyle>
            <a:lvl1pPr algn="r">
              <a:defRPr sz="1200"/>
            </a:lvl1pPr>
          </a:lstStyle>
          <a:p>
            <a:fld id="{4EFFBD42-98D8-43E1-81DA-5077CB1642B4}" type="datetimeFigureOut">
              <a:rPr lang="zh-CN" altLang="en-US" smtClean="0"/>
              <a:t>2025/11/5</a:t>
            </a:fld>
            <a:endParaRPr lang="zh-CN" altLang="en-US"/>
          </a:p>
        </p:txBody>
      </p:sp>
      <p:sp>
        <p:nvSpPr>
          <p:cNvPr id="4" name="页脚占位符 3"/>
          <p:cNvSpPr>
            <a:spLocks noGrp="1"/>
          </p:cNvSpPr>
          <p:nvPr>
            <p:ph type="ftr" sz="quarter" idx="2"/>
          </p:nvPr>
        </p:nvSpPr>
        <p:spPr>
          <a:xfrm>
            <a:off x="1" y="9515725"/>
            <a:ext cx="2986182" cy="502989"/>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902009" y="9515725"/>
            <a:ext cx="2986182" cy="502989"/>
          </a:xfrm>
          <a:prstGeom prst="rect">
            <a:avLst/>
          </a:prstGeom>
        </p:spPr>
        <p:txBody>
          <a:bodyPr vert="horz" lIns="91440" tIns="45720" rIns="91440" bIns="45720" rtlCol="0" anchor="b"/>
          <a:lstStyle>
            <a:lvl1pPr algn="r">
              <a:defRPr sz="1200"/>
            </a:lvl1pPr>
          </a:lstStyle>
          <a:p>
            <a:fld id="{C726395B-EE7F-48D8-BE11-9CB4BF664793}" type="slidenum">
              <a:rPr lang="zh-CN" altLang="en-US" smtClean="0"/>
              <a:t>‹#›</a:t>
            </a:fld>
            <a:endParaRPr lang="zh-CN" altLang="en-US"/>
          </a:p>
        </p:txBody>
      </p:sp>
    </p:spTree>
    <p:extLst>
      <p:ext uri="{BB962C8B-B14F-4D97-AF65-F5344CB8AC3E}">
        <p14:creationId xmlns:p14="http://schemas.microsoft.com/office/powerpoint/2010/main" val="9050697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1" y="1"/>
            <a:ext cx="2986182" cy="501278"/>
          </a:xfrm>
          <a:prstGeom prst="rect">
            <a:avLst/>
          </a:prstGeom>
          <a:noFill/>
          <a:ln w="9525">
            <a:noFill/>
            <a:miter lim="800000"/>
            <a:headEnd/>
            <a:tailEnd/>
          </a:ln>
          <a:effectLst/>
        </p:spPr>
        <p:txBody>
          <a:bodyPr vert="horz" wrap="square" lIns="93177" tIns="46589" rIns="93177" bIns="46589" numCol="1" anchor="t" anchorCtr="0" compatLnSpc="1">
            <a:prstTxWarp prst="textNoShape">
              <a:avLst/>
            </a:prstTxWarp>
          </a:bodyPr>
          <a:lstStyle>
            <a:lvl1pPr>
              <a:defRPr sz="1200">
                <a:ea typeface="宋体" pitchFamily="2" charset="-122"/>
              </a:defRPr>
            </a:lvl1pPr>
          </a:lstStyle>
          <a:p>
            <a:pPr>
              <a:defRPr/>
            </a:pPr>
            <a:endParaRPr lang="en-US" altLang="zh-CN"/>
          </a:p>
        </p:txBody>
      </p:sp>
      <p:sp>
        <p:nvSpPr>
          <p:cNvPr id="4099" name="Rectangle 3"/>
          <p:cNvSpPr>
            <a:spLocks noGrp="1" noChangeArrowheads="1"/>
          </p:cNvSpPr>
          <p:nvPr>
            <p:ph type="dt" idx="1"/>
          </p:nvPr>
        </p:nvSpPr>
        <p:spPr bwMode="auto">
          <a:xfrm>
            <a:off x="3902009" y="1"/>
            <a:ext cx="2986182" cy="501278"/>
          </a:xfrm>
          <a:prstGeom prst="rect">
            <a:avLst/>
          </a:prstGeom>
          <a:noFill/>
          <a:ln w="9525">
            <a:noFill/>
            <a:miter lim="800000"/>
            <a:headEnd/>
            <a:tailEnd/>
          </a:ln>
          <a:effectLst/>
        </p:spPr>
        <p:txBody>
          <a:bodyPr vert="horz" wrap="square" lIns="93177" tIns="46589" rIns="93177" bIns="46589" numCol="1" anchor="t" anchorCtr="0" compatLnSpc="1">
            <a:prstTxWarp prst="textNoShape">
              <a:avLst/>
            </a:prstTxWarp>
          </a:bodyPr>
          <a:lstStyle>
            <a:lvl1pPr algn="r">
              <a:defRPr sz="1200">
                <a:ea typeface="宋体" pitchFamily="2" charset="-122"/>
              </a:defRPr>
            </a:lvl1pPr>
          </a:lstStyle>
          <a:p>
            <a:pPr>
              <a:defRPr/>
            </a:pPr>
            <a:endParaRPr lang="en-US" altLang="zh-CN"/>
          </a:p>
        </p:txBody>
      </p:sp>
      <p:sp>
        <p:nvSpPr>
          <p:cNvPr id="109572" name="Rectangle 4"/>
          <p:cNvSpPr>
            <a:spLocks noGrp="1" noRot="1" noChangeAspect="1" noChangeArrowheads="1" noTextEdit="1"/>
          </p:cNvSpPr>
          <p:nvPr>
            <p:ph type="sldImg" idx="2"/>
          </p:nvPr>
        </p:nvSpPr>
        <p:spPr bwMode="auto">
          <a:xfrm>
            <a:off x="939800" y="750888"/>
            <a:ext cx="5010150" cy="375761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101" name="Rectangle 5"/>
          <p:cNvSpPr>
            <a:spLocks noGrp="1" noChangeArrowheads="1"/>
          </p:cNvSpPr>
          <p:nvPr>
            <p:ph type="body" sz="quarter" idx="3"/>
          </p:nvPr>
        </p:nvSpPr>
        <p:spPr bwMode="auto">
          <a:xfrm>
            <a:off x="689599" y="4759574"/>
            <a:ext cx="5510552" cy="4508079"/>
          </a:xfrm>
          <a:prstGeom prst="rect">
            <a:avLst/>
          </a:prstGeom>
          <a:noFill/>
          <a:ln w="9525">
            <a:noFill/>
            <a:miter lim="800000"/>
            <a:headEnd/>
            <a:tailEnd/>
          </a:ln>
          <a:effectLst/>
        </p:spPr>
        <p:txBody>
          <a:bodyPr vert="horz" wrap="square" lIns="93177" tIns="46589" rIns="93177" bIns="46589" numCol="1" anchor="t" anchorCtr="0" compatLnSpc="1">
            <a:prstTxWarp prst="textNoShape">
              <a:avLst/>
            </a:prstTxWarp>
          </a:bodyPr>
          <a:lstStyle/>
          <a:p>
            <a:pPr lvl="0"/>
            <a:r>
              <a:rPr lang="en-US" altLang="zh-CN" noProof="0"/>
              <a:t>Click to edit Master text styles</a:t>
            </a:r>
          </a:p>
          <a:p>
            <a:pPr lvl="1"/>
            <a:r>
              <a:rPr lang="en-US" altLang="zh-CN" noProof="0"/>
              <a:t>Second level</a:t>
            </a:r>
          </a:p>
          <a:p>
            <a:pPr lvl="2"/>
            <a:r>
              <a:rPr lang="en-US" altLang="zh-CN" noProof="0"/>
              <a:t>Third level</a:t>
            </a:r>
          </a:p>
          <a:p>
            <a:pPr lvl="3"/>
            <a:r>
              <a:rPr lang="en-US" altLang="zh-CN" noProof="0"/>
              <a:t>Fourth level</a:t>
            </a:r>
          </a:p>
          <a:p>
            <a:pPr lvl="4"/>
            <a:r>
              <a:rPr lang="en-US" altLang="zh-CN" noProof="0"/>
              <a:t>Fifth level</a:t>
            </a:r>
          </a:p>
        </p:txBody>
      </p:sp>
      <p:sp>
        <p:nvSpPr>
          <p:cNvPr id="4102" name="Rectangle 6"/>
          <p:cNvSpPr>
            <a:spLocks noGrp="1" noChangeArrowheads="1"/>
          </p:cNvSpPr>
          <p:nvPr>
            <p:ph type="ftr" sz="quarter" idx="4"/>
          </p:nvPr>
        </p:nvSpPr>
        <p:spPr bwMode="auto">
          <a:xfrm>
            <a:off x="1" y="9515725"/>
            <a:ext cx="2986182" cy="501278"/>
          </a:xfrm>
          <a:prstGeom prst="rect">
            <a:avLst/>
          </a:prstGeom>
          <a:noFill/>
          <a:ln w="9525">
            <a:noFill/>
            <a:miter lim="800000"/>
            <a:headEnd/>
            <a:tailEnd/>
          </a:ln>
          <a:effectLst/>
        </p:spPr>
        <p:txBody>
          <a:bodyPr vert="horz" wrap="square" lIns="93177" tIns="46589" rIns="93177" bIns="46589" numCol="1" anchor="b" anchorCtr="0" compatLnSpc="1">
            <a:prstTxWarp prst="textNoShape">
              <a:avLst/>
            </a:prstTxWarp>
          </a:bodyPr>
          <a:lstStyle>
            <a:lvl1pPr>
              <a:defRPr sz="1200">
                <a:ea typeface="宋体" pitchFamily="2" charset="-122"/>
              </a:defRPr>
            </a:lvl1pPr>
          </a:lstStyle>
          <a:p>
            <a:pPr>
              <a:defRPr/>
            </a:pPr>
            <a:endParaRPr lang="en-US" altLang="zh-CN"/>
          </a:p>
        </p:txBody>
      </p:sp>
      <p:sp>
        <p:nvSpPr>
          <p:cNvPr id="4103" name="Rectangle 7"/>
          <p:cNvSpPr>
            <a:spLocks noGrp="1" noChangeArrowheads="1"/>
          </p:cNvSpPr>
          <p:nvPr>
            <p:ph type="sldNum" sz="quarter" idx="5"/>
          </p:nvPr>
        </p:nvSpPr>
        <p:spPr bwMode="auto">
          <a:xfrm>
            <a:off x="3902009" y="9515725"/>
            <a:ext cx="2986182" cy="501278"/>
          </a:xfrm>
          <a:prstGeom prst="rect">
            <a:avLst/>
          </a:prstGeom>
          <a:noFill/>
          <a:ln w="9525">
            <a:noFill/>
            <a:miter lim="800000"/>
            <a:headEnd/>
            <a:tailEnd/>
          </a:ln>
          <a:effectLst/>
        </p:spPr>
        <p:txBody>
          <a:bodyPr vert="horz" wrap="square" lIns="93177" tIns="46589" rIns="93177" bIns="46589" numCol="1" anchor="b" anchorCtr="0" compatLnSpc="1">
            <a:prstTxWarp prst="textNoShape">
              <a:avLst/>
            </a:prstTxWarp>
          </a:bodyPr>
          <a:lstStyle>
            <a:lvl1pPr algn="r">
              <a:defRPr sz="1200">
                <a:ea typeface="宋体" pitchFamily="2" charset="-122"/>
              </a:defRPr>
            </a:lvl1pPr>
          </a:lstStyle>
          <a:p>
            <a:pPr>
              <a:defRPr/>
            </a:pPr>
            <a:fld id="{3C5DB5FE-5D3B-475A-B60E-B2286F01B43A}" type="slidenum">
              <a:rPr lang="en-US" altLang="zh-CN"/>
              <a:pPr>
                <a:defRPr/>
              </a:pPr>
              <a:t>‹#›</a:t>
            </a:fld>
            <a:endParaRPr lang="en-US" altLang="zh-CN"/>
          </a:p>
        </p:txBody>
      </p:sp>
    </p:spTree>
    <p:extLst>
      <p:ext uri="{BB962C8B-B14F-4D97-AF65-F5344CB8AC3E}">
        <p14:creationId xmlns:p14="http://schemas.microsoft.com/office/powerpoint/2010/main" val="2480847413"/>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Arial"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Arial"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Arial"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Arial"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charset="0"/>
                <a:ea typeface="宋体" pitchFamily="2" charset="-122"/>
              </a:defRPr>
            </a:lvl1pPr>
            <a:lvl2pPr marL="742950" indent="-285750" eaLnBrk="0" hangingPunct="0">
              <a:spcBef>
                <a:spcPct val="30000"/>
              </a:spcBef>
              <a:defRPr sz="1200">
                <a:solidFill>
                  <a:schemeClr val="tx1"/>
                </a:solidFill>
                <a:latin typeface="Arial" charset="0"/>
                <a:ea typeface="宋体" pitchFamily="2" charset="-122"/>
              </a:defRPr>
            </a:lvl2pPr>
            <a:lvl3pPr marL="1143000" indent="-228600" eaLnBrk="0" hangingPunct="0">
              <a:spcBef>
                <a:spcPct val="30000"/>
              </a:spcBef>
              <a:defRPr sz="1200">
                <a:solidFill>
                  <a:schemeClr val="tx1"/>
                </a:solidFill>
                <a:latin typeface="Arial" charset="0"/>
                <a:ea typeface="宋体" pitchFamily="2" charset="-122"/>
              </a:defRPr>
            </a:lvl3pPr>
            <a:lvl4pPr marL="1600200" indent="-228600" eaLnBrk="0" hangingPunct="0">
              <a:spcBef>
                <a:spcPct val="30000"/>
              </a:spcBef>
              <a:defRPr sz="1200">
                <a:solidFill>
                  <a:schemeClr val="tx1"/>
                </a:solidFill>
                <a:latin typeface="Arial" charset="0"/>
                <a:ea typeface="宋体" pitchFamily="2" charset="-122"/>
              </a:defRPr>
            </a:lvl4pPr>
            <a:lvl5pPr marL="2057400" indent="-228600" eaLnBrk="0" hangingPunct="0">
              <a:spcBef>
                <a:spcPct val="30000"/>
              </a:spcBef>
              <a:defRPr sz="1200">
                <a:solidFill>
                  <a:schemeClr val="tx1"/>
                </a:solidFill>
                <a:latin typeface="Arial" charset="0"/>
                <a:ea typeface="宋体" pitchFamily="2" charset="-122"/>
              </a:defRPr>
            </a:lvl5pPr>
            <a:lvl6pPr marL="2514600" indent="-228600" eaLnBrk="0" fontAlgn="base" hangingPunct="0">
              <a:spcBef>
                <a:spcPct val="30000"/>
              </a:spcBef>
              <a:spcAft>
                <a:spcPct val="0"/>
              </a:spcAft>
              <a:defRPr sz="1200">
                <a:solidFill>
                  <a:schemeClr val="tx1"/>
                </a:solidFill>
                <a:latin typeface="Arial" charset="0"/>
                <a:ea typeface="宋体" pitchFamily="2" charset="-122"/>
              </a:defRPr>
            </a:lvl6pPr>
            <a:lvl7pPr marL="2971800" indent="-228600" eaLnBrk="0" fontAlgn="base" hangingPunct="0">
              <a:spcBef>
                <a:spcPct val="30000"/>
              </a:spcBef>
              <a:spcAft>
                <a:spcPct val="0"/>
              </a:spcAft>
              <a:defRPr sz="1200">
                <a:solidFill>
                  <a:schemeClr val="tx1"/>
                </a:solidFill>
                <a:latin typeface="Arial" charset="0"/>
                <a:ea typeface="宋体" pitchFamily="2" charset="-122"/>
              </a:defRPr>
            </a:lvl7pPr>
            <a:lvl8pPr marL="3429000" indent="-228600" eaLnBrk="0" fontAlgn="base" hangingPunct="0">
              <a:spcBef>
                <a:spcPct val="30000"/>
              </a:spcBef>
              <a:spcAft>
                <a:spcPct val="0"/>
              </a:spcAft>
              <a:defRPr sz="1200">
                <a:solidFill>
                  <a:schemeClr val="tx1"/>
                </a:solidFill>
                <a:latin typeface="Arial" charset="0"/>
                <a:ea typeface="宋体" pitchFamily="2" charset="-122"/>
              </a:defRPr>
            </a:lvl8pPr>
            <a:lvl9pPr marL="3886200" indent="-228600" eaLnBrk="0" fontAlgn="base" hangingPunct="0">
              <a:spcBef>
                <a:spcPct val="30000"/>
              </a:spcBef>
              <a:spcAft>
                <a:spcPct val="0"/>
              </a:spcAft>
              <a:defRPr sz="1200">
                <a:solidFill>
                  <a:schemeClr val="tx1"/>
                </a:solidFill>
                <a:latin typeface="Arial" charset="0"/>
                <a:ea typeface="宋体" pitchFamily="2" charset="-122"/>
              </a:defRPr>
            </a:lvl9pPr>
          </a:lstStyle>
          <a:p>
            <a:pPr eaLnBrk="1" hangingPunct="1">
              <a:spcBef>
                <a:spcPct val="0"/>
              </a:spcBef>
            </a:pPr>
            <a:fld id="{585E4305-A7DE-4ADA-B943-AEEFC342F61A}" type="slidenum">
              <a:rPr lang="en-US" altLang="zh-CN" smtClean="0"/>
              <a:pPr eaLnBrk="1" hangingPunct="1">
                <a:spcBef>
                  <a:spcPct val="0"/>
                </a:spcBef>
              </a:pPr>
              <a:t>1</a:t>
            </a:fld>
            <a:endParaRPr lang="en-US" altLang="zh-CN"/>
          </a:p>
        </p:txBody>
      </p:sp>
      <p:sp>
        <p:nvSpPr>
          <p:cNvPr id="110595" name="Rectangle 2"/>
          <p:cNvSpPr>
            <a:spLocks noGrp="1" noRot="1" noChangeAspect="1" noChangeArrowheads="1" noTextEdit="1"/>
          </p:cNvSpPr>
          <p:nvPr>
            <p:ph type="sldImg"/>
          </p:nvPr>
        </p:nvSpPr>
        <p:spPr>
          <a:xfrm>
            <a:off x="939800" y="752475"/>
            <a:ext cx="5010150" cy="3757613"/>
          </a:xfrm>
          <a:ln/>
        </p:spPr>
      </p:sp>
      <p:sp>
        <p:nvSpPr>
          <p:cNvPr id="110596" name="Rectangle 3"/>
          <p:cNvSpPr>
            <a:spLocks noGrp="1" noChangeArrowheads="1"/>
          </p:cNvSpPr>
          <p:nvPr>
            <p:ph type="body" idx="1"/>
          </p:nvPr>
        </p:nvSpPr>
        <p:spPr>
          <a:xfrm>
            <a:off x="689599" y="4759574"/>
            <a:ext cx="5510552" cy="450636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9476" tIns="44738" rIns="89476" bIns="44738"/>
          <a:lstStyle/>
          <a:p>
            <a:pPr eaLnBrk="1" hangingPunct="1"/>
            <a:r>
              <a:rPr lang="en-US" altLang="zh-CN" baseline="0" dirty="0"/>
              <a:t>Good morning, everyone. First let me thank Professor Hu for his kind invitation. It is my great pleasure and honor to attend this wonderful workshop for commemorating the centennial of quantum mechanics. Today I will talk about Shou-Chin Wang. He contributed significantly to apply quantum mechanics to molecular properties. In fact, he was among the very few Chinese physicists who participated in the early stage development of quantum mechanics.  </a:t>
            </a:r>
          </a:p>
        </p:txBody>
      </p:sp>
    </p:spTree>
    <p:extLst>
      <p:ext uri="{BB962C8B-B14F-4D97-AF65-F5344CB8AC3E}">
        <p14:creationId xmlns:p14="http://schemas.microsoft.com/office/powerpoint/2010/main" val="9561059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482B0E-E29D-E1DC-023F-A1062DD5896B}"/>
            </a:ext>
          </a:extLst>
        </p:cNvPr>
        <p:cNvGrpSpPr/>
        <p:nvPr/>
      </p:nvGrpSpPr>
      <p:grpSpPr>
        <a:xfrm>
          <a:off x="0" y="0"/>
          <a:ext cx="0" cy="0"/>
          <a:chOff x="0" y="0"/>
          <a:chExt cx="0" cy="0"/>
        </a:xfrm>
      </p:grpSpPr>
      <p:sp>
        <p:nvSpPr>
          <p:cNvPr id="112642" name="Rectangle 7">
            <a:extLst>
              <a:ext uri="{FF2B5EF4-FFF2-40B4-BE49-F238E27FC236}">
                <a16:creationId xmlns:a16="http://schemas.microsoft.com/office/drawing/2014/main" id="{D4E1C8E5-5767-8DC9-1E4B-9AB29A1A715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202B27CC-896E-4171-8365-C6AA95D8BE9C}"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10</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12643" name="Rectangle 2">
            <a:extLst>
              <a:ext uri="{FF2B5EF4-FFF2-40B4-BE49-F238E27FC236}">
                <a16:creationId xmlns:a16="http://schemas.microsoft.com/office/drawing/2014/main" id="{39AF834F-3F6C-F542-7585-A9A5AA5FBBFD}"/>
              </a:ext>
            </a:extLst>
          </p:cNvPr>
          <p:cNvSpPr>
            <a:spLocks noGrp="1" noRot="1" noChangeAspect="1" noChangeArrowheads="1" noTextEdit="1"/>
          </p:cNvSpPr>
          <p:nvPr>
            <p:ph type="sldImg"/>
          </p:nvPr>
        </p:nvSpPr>
        <p:spPr>
          <a:xfrm>
            <a:off x="1144588" y="687388"/>
            <a:ext cx="4568825" cy="3427412"/>
          </a:xfrm>
          <a:ln/>
        </p:spPr>
      </p:sp>
      <mc:AlternateContent xmlns:mc="http://schemas.openxmlformats.org/markup-compatibility/2006" xmlns:a14="http://schemas.microsoft.com/office/drawing/2010/main">
        <mc:Choice Requires="a14">
          <p:sp>
            <p:nvSpPr>
              <p:cNvPr id="112644" name="Rectangle 3">
                <a:extLst>
                  <a:ext uri="{FF2B5EF4-FFF2-40B4-BE49-F238E27FC236}">
                    <a16:creationId xmlns:a16="http://schemas.microsoft.com/office/drawing/2014/main" id="{0A94EE8D-6DFA-1A8B-22F0-EE3D6EC82A50}"/>
                  </a:ext>
                </a:extLst>
              </p:cNvPr>
              <p:cNvSpPr>
                <a:spLocks noGrp="1" noChangeArrowheads="1"/>
              </p:cNvSpPr>
              <p:nvPr>
                <p:ph type="body" idx="1"/>
              </p:nvPr>
            </p:nvSpPr>
            <p:spPr>
              <a:xfrm>
                <a:off x="685800" y="4342024"/>
                <a:ext cx="5486400" cy="4111910"/>
              </a:xfrm>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lstStyle/>
              <a:p>
                <a:pPr eaLnBrk="1" hangingPunct="1"/>
                <a:r>
                  <a:rPr lang="en-US" altLang="zh-CN" sz="1200" kern="1200" dirty="0">
                    <a:solidFill>
                      <a:schemeClr val="tx1"/>
                    </a:solidFill>
                    <a:effectLst/>
                    <a:latin typeface="Arial" charset="0"/>
                    <a:ea typeface="宋体" pitchFamily="2" charset="-122"/>
                    <a:cs typeface="+mn-cs"/>
                  </a:rPr>
                  <a:t>Here are the comments from Pauling’s textbook, `Nature of Chemical bonds”. Heitler, London and later Sugiura’s calculations yield 67% of the binding energy of </a:t>
                </a:r>
                <a14:m>
                  <m:oMath xmlns:m="http://schemas.openxmlformats.org/officeDocument/2006/math">
                    <m:sSub>
                      <m:sSubPr>
                        <m:ctrlPr>
                          <a:rPr lang="zh-CN" altLang="zh-CN" sz="1200" i="1" kern="1200">
                            <a:solidFill>
                              <a:schemeClr val="tx1"/>
                            </a:solidFill>
                            <a:effectLst/>
                            <a:latin typeface="Cambria Math" panose="02040503050406030204" pitchFamily="18" charset="0"/>
                            <a:ea typeface="宋体" pitchFamily="2" charset="-122"/>
                            <a:cs typeface="+mn-cs"/>
                          </a:rPr>
                        </m:ctrlPr>
                      </m:sSubPr>
                      <m:e>
                        <m:r>
                          <a:rPr lang="en-US" altLang="zh-CN" sz="1200" i="1" kern="1200">
                            <a:solidFill>
                              <a:schemeClr val="tx1"/>
                            </a:solidFill>
                            <a:effectLst/>
                            <a:latin typeface="Cambria Math" panose="02040503050406030204" pitchFamily="18" charset="0"/>
                            <a:ea typeface="宋体" pitchFamily="2" charset="-122"/>
                            <a:cs typeface="+mn-cs"/>
                          </a:rPr>
                          <m:t>𝐻</m:t>
                        </m:r>
                      </m:e>
                      <m:sub>
                        <m:r>
                          <a:rPr lang="en-US" altLang="zh-CN" sz="1200" i="1" kern="1200">
                            <a:solidFill>
                              <a:schemeClr val="tx1"/>
                            </a:solidFill>
                            <a:effectLst/>
                            <a:latin typeface="Cambria Math" panose="02040503050406030204" pitchFamily="18" charset="0"/>
                            <a:ea typeface="宋体" pitchFamily="2" charset="-122"/>
                            <a:cs typeface="+mn-cs"/>
                          </a:rPr>
                          <m:t>2</m:t>
                        </m:r>
                      </m:sub>
                    </m:sSub>
                  </m:oMath>
                </a14:m>
                <a:r>
                  <a:rPr lang="en-US" altLang="zh-CN" sz="1200" kern="1200" dirty="0">
                    <a:solidFill>
                      <a:schemeClr val="tx1"/>
                    </a:solidFill>
                    <a:effectLst/>
                    <a:latin typeface="Arial" charset="0"/>
                    <a:ea typeface="宋体" pitchFamily="2" charset="-122"/>
                    <a:cs typeface="+mn-cs"/>
                  </a:rPr>
                  <a:t> molecule, the bond length is larger than the experiment value.  The main problem is that they directly used the hydrogen atom orbitals, such that their results violet the virial theorem. Wang improved this result such that the calculated binding energy reaches 80%. More importantly, the virial theorem is maintained in Wang’s calculation.</a:t>
                </a:r>
                <a:endParaRPr lang="en-US" altLang="zh-CN" dirty="0">
                  <a:latin typeface="Arial" panose="020B0604020202020204" pitchFamily="34" charset="0"/>
                </a:endParaRPr>
              </a:p>
            </p:txBody>
          </p:sp>
        </mc:Choice>
        <mc:Fallback xmlns="">
          <p:sp>
            <p:nvSpPr>
              <p:cNvPr id="112644" name="Rectangle 3">
                <a:extLst>
                  <a:ext uri="{FF2B5EF4-FFF2-40B4-BE49-F238E27FC236}">
                    <a16:creationId xmlns:a16="http://schemas.microsoft.com/office/drawing/2014/main" id="{0A94EE8D-6DFA-1A8B-22F0-EE3D6EC82A50}"/>
                  </a:ext>
                </a:extLst>
              </p:cNvPr>
              <p:cNvSpPr>
                <a:spLocks noGrp="1" noChangeArrowheads="1"/>
              </p:cNvSpPr>
              <p:nvPr>
                <p:ph type="body" idx="1"/>
              </p:nvPr>
            </p:nvSpPr>
            <p:spPr>
              <a:xfrm>
                <a:off x="685800" y="4342024"/>
                <a:ext cx="5486400" cy="411191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sz="1200" kern="1200" dirty="0">
                    <a:solidFill>
                      <a:schemeClr val="tx1"/>
                    </a:solidFill>
                    <a:effectLst/>
                    <a:latin typeface="Arial" charset="0"/>
                    <a:ea typeface="宋体" pitchFamily="2" charset="-122"/>
                    <a:cs typeface="+mn-cs"/>
                  </a:rPr>
                  <a:t>Here are the comments from Pauling’s textbook, `Nature of Chemical bonds”. Heitler, London and later Sugiura’s calculations yield 67% of the binding energy of </a:t>
                </a:r>
                <a:r>
                  <a:rPr lang="en-US" altLang="zh-CN" sz="1200" i="0" kern="1200">
                    <a:solidFill>
                      <a:schemeClr val="tx1"/>
                    </a:solidFill>
                    <a:effectLst/>
                    <a:latin typeface="Arial" charset="0"/>
                    <a:ea typeface="宋体" pitchFamily="2" charset="-122"/>
                    <a:cs typeface="+mn-cs"/>
                  </a:rPr>
                  <a:t>𝐻</a:t>
                </a:r>
                <a:r>
                  <a:rPr lang="zh-CN" altLang="zh-CN" sz="1200" i="0" kern="1200">
                    <a:solidFill>
                      <a:schemeClr val="tx1"/>
                    </a:solidFill>
                    <a:effectLst/>
                    <a:latin typeface="Arial" charset="0"/>
                    <a:ea typeface="宋体" pitchFamily="2" charset="-122"/>
                    <a:cs typeface="+mn-cs"/>
                  </a:rPr>
                  <a:t>_</a:t>
                </a:r>
                <a:r>
                  <a:rPr lang="en-US" altLang="zh-CN" sz="1200" i="0" kern="1200">
                    <a:solidFill>
                      <a:schemeClr val="tx1"/>
                    </a:solidFill>
                    <a:effectLst/>
                    <a:latin typeface="Arial" charset="0"/>
                    <a:ea typeface="宋体" pitchFamily="2" charset="-122"/>
                    <a:cs typeface="+mn-cs"/>
                  </a:rPr>
                  <a:t>2</a:t>
                </a:r>
                <a:r>
                  <a:rPr lang="en-US" altLang="zh-CN" sz="1200" kern="1200" dirty="0">
                    <a:solidFill>
                      <a:schemeClr val="tx1"/>
                    </a:solidFill>
                    <a:effectLst/>
                    <a:latin typeface="Arial" charset="0"/>
                    <a:ea typeface="宋体" pitchFamily="2" charset="-122"/>
                    <a:cs typeface="+mn-cs"/>
                  </a:rPr>
                  <a:t> molecule, the bond length is larger than the experiment value.  The main problem is that they directly used the hydrogen atom orbitals, such that their results violet the virial theorem. Wang improved this result such that the calculated binding energy reaches 80%. More importantly, the virial theorem is maintained in Wang’s calculation.</a:t>
                </a:r>
                <a:endParaRPr lang="en-US" altLang="zh-CN" dirty="0">
                  <a:latin typeface="Arial" panose="020B0604020202020204" pitchFamily="34" charset="0"/>
                </a:endParaRPr>
              </a:p>
            </p:txBody>
          </p:sp>
        </mc:Fallback>
      </mc:AlternateContent>
    </p:spTree>
    <p:extLst>
      <p:ext uri="{BB962C8B-B14F-4D97-AF65-F5344CB8AC3E}">
        <p14:creationId xmlns:p14="http://schemas.microsoft.com/office/powerpoint/2010/main" val="42771300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20B52A-7073-E03C-E91C-132E6DBAC6EB}"/>
            </a:ext>
          </a:extLst>
        </p:cNvPr>
        <p:cNvGrpSpPr/>
        <p:nvPr/>
      </p:nvGrpSpPr>
      <p:grpSpPr>
        <a:xfrm>
          <a:off x="0" y="0"/>
          <a:ext cx="0" cy="0"/>
          <a:chOff x="0" y="0"/>
          <a:chExt cx="0" cy="0"/>
        </a:xfrm>
      </p:grpSpPr>
      <p:sp>
        <p:nvSpPr>
          <p:cNvPr id="112642" name="Rectangle 7">
            <a:extLst>
              <a:ext uri="{FF2B5EF4-FFF2-40B4-BE49-F238E27FC236}">
                <a16:creationId xmlns:a16="http://schemas.microsoft.com/office/drawing/2014/main" id="{B35CB3A2-4863-90BD-43BC-E5BB1907DFE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202B27CC-896E-4171-8365-C6AA95D8BE9C}"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11</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12643" name="Rectangle 2">
            <a:extLst>
              <a:ext uri="{FF2B5EF4-FFF2-40B4-BE49-F238E27FC236}">
                <a16:creationId xmlns:a16="http://schemas.microsoft.com/office/drawing/2014/main" id="{DE648ADE-B3AA-ECD3-79F5-597C4CB9487B}"/>
              </a:ext>
            </a:extLst>
          </p:cNvPr>
          <p:cNvSpPr>
            <a:spLocks noGrp="1" noRot="1" noChangeAspect="1" noChangeArrowheads="1" noTextEdit="1"/>
          </p:cNvSpPr>
          <p:nvPr>
            <p:ph type="sldImg"/>
          </p:nvPr>
        </p:nvSpPr>
        <p:spPr>
          <a:xfrm>
            <a:off x="1144588" y="687388"/>
            <a:ext cx="4568825" cy="3427412"/>
          </a:xfrm>
          <a:ln/>
        </p:spPr>
      </p:sp>
      <p:sp>
        <p:nvSpPr>
          <p:cNvPr id="112644" name="Rectangle 3">
            <a:extLst>
              <a:ext uri="{FF2B5EF4-FFF2-40B4-BE49-F238E27FC236}">
                <a16:creationId xmlns:a16="http://schemas.microsoft.com/office/drawing/2014/main" id="{4A00828B-DC6E-05BB-4CE4-25F5E5944E65}"/>
              </a:ext>
            </a:extLst>
          </p:cNvPr>
          <p:cNvSpPr>
            <a:spLocks noGrp="1" noChangeArrowheads="1"/>
          </p:cNvSpPr>
          <p:nvPr>
            <p:ph type="body" idx="1"/>
          </p:nvPr>
        </p:nvSpPr>
        <p:spPr>
          <a:xfrm>
            <a:off x="685800" y="4342024"/>
            <a:ext cx="5486400" cy="411191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dirty="0">
                <a:latin typeface="Arial" panose="020B0604020202020204" pitchFamily="34" charset="0"/>
              </a:rPr>
              <a:t> </a:t>
            </a:r>
            <a:r>
              <a:rPr lang="en-US" altLang="zh-CN" sz="1200" kern="1200" dirty="0">
                <a:solidFill>
                  <a:schemeClr val="tx1"/>
                </a:solidFill>
                <a:effectLst/>
                <a:latin typeface="Arial" charset="0"/>
                <a:ea typeface="宋体" pitchFamily="2" charset="-122"/>
                <a:cs typeface="+mn-cs"/>
              </a:rPr>
              <a:t>This problem was first solved by Heitler-London, which is a historic work on the covalent chemical bond. Their solution was based on the 1s orbital wavefunction of hydrogen atom. According to Pauli’s exclusion principle, the ground state is a spin singlet such that the spatial wavefunction needs to be symmetrized under exchanging the coordinates of two electrons. They calculated the energy curve as a function of the distance between two nuclei. The energy minimum corresponds to the formation of a stable molecule. </a:t>
            </a:r>
            <a:r>
              <a:rPr lang="en-US" altLang="zh-CN" dirty="0">
                <a:latin typeface="Arial" panose="020B0604020202020204" pitchFamily="34" charset="0"/>
              </a:rPr>
              <a:t>.   </a:t>
            </a:r>
          </a:p>
        </p:txBody>
      </p:sp>
    </p:spTree>
    <p:extLst>
      <p:ext uri="{BB962C8B-B14F-4D97-AF65-F5344CB8AC3E}">
        <p14:creationId xmlns:p14="http://schemas.microsoft.com/office/powerpoint/2010/main" val="1074376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004BF1-A996-312B-8C4E-DF946427B307}"/>
            </a:ext>
          </a:extLst>
        </p:cNvPr>
        <p:cNvGrpSpPr/>
        <p:nvPr/>
      </p:nvGrpSpPr>
      <p:grpSpPr>
        <a:xfrm>
          <a:off x="0" y="0"/>
          <a:ext cx="0" cy="0"/>
          <a:chOff x="0" y="0"/>
          <a:chExt cx="0" cy="0"/>
        </a:xfrm>
      </p:grpSpPr>
      <p:sp>
        <p:nvSpPr>
          <p:cNvPr id="112642" name="Rectangle 7">
            <a:extLst>
              <a:ext uri="{FF2B5EF4-FFF2-40B4-BE49-F238E27FC236}">
                <a16:creationId xmlns:a16="http://schemas.microsoft.com/office/drawing/2014/main" id="{54761B61-0783-8BF5-9BDA-DE16E291541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202B27CC-896E-4171-8365-C6AA95D8BE9C}"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12</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12643" name="Rectangle 2">
            <a:extLst>
              <a:ext uri="{FF2B5EF4-FFF2-40B4-BE49-F238E27FC236}">
                <a16:creationId xmlns:a16="http://schemas.microsoft.com/office/drawing/2014/main" id="{8928B0BE-A424-1010-D401-97D3547FCC83}"/>
              </a:ext>
            </a:extLst>
          </p:cNvPr>
          <p:cNvSpPr>
            <a:spLocks noGrp="1" noRot="1" noChangeAspect="1" noChangeArrowheads="1" noTextEdit="1"/>
          </p:cNvSpPr>
          <p:nvPr>
            <p:ph type="sldImg"/>
          </p:nvPr>
        </p:nvSpPr>
        <p:spPr>
          <a:xfrm>
            <a:off x="1144588" y="687388"/>
            <a:ext cx="4568825" cy="3427412"/>
          </a:xfrm>
          <a:ln/>
        </p:spPr>
      </p:sp>
      <p:sp>
        <p:nvSpPr>
          <p:cNvPr id="112644" name="Rectangle 3">
            <a:extLst>
              <a:ext uri="{FF2B5EF4-FFF2-40B4-BE49-F238E27FC236}">
                <a16:creationId xmlns:a16="http://schemas.microsoft.com/office/drawing/2014/main" id="{942E9C1E-EE4F-F330-575E-3B794F307531}"/>
              </a:ext>
            </a:extLst>
          </p:cNvPr>
          <p:cNvSpPr>
            <a:spLocks noGrp="1" noChangeArrowheads="1"/>
          </p:cNvSpPr>
          <p:nvPr>
            <p:ph type="body" idx="1"/>
          </p:nvPr>
        </p:nvSpPr>
        <p:spPr>
          <a:xfrm>
            <a:off x="685800" y="4342024"/>
            <a:ext cx="5486400" cy="411191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zh-CN" sz="1200" kern="1200" dirty="0">
                <a:solidFill>
                  <a:schemeClr val="tx1"/>
                </a:solidFill>
                <a:effectLst/>
                <a:latin typeface="Arial" charset="0"/>
                <a:ea typeface="宋体" pitchFamily="2" charset="-122"/>
                <a:cs typeface="+mn-cs"/>
              </a:rPr>
              <a:t>Because there exist two nuclei, the radius of the 1s atomic orbital changes. Wang introduced an effective charge Z to describe this effect and treated Z as an additional variational parameter. This is a table from Wang’s paper. He solved that the optimized value of Z is 1.16. You may notice Condon’s result is exceptionally good, but it is should be taken so seriously. </a:t>
            </a:r>
            <a:endParaRPr lang="zh-CN" altLang="zh-CN" sz="1200" kern="1200" dirty="0">
              <a:solidFill>
                <a:schemeClr val="tx1"/>
              </a:solidFill>
              <a:effectLst/>
              <a:latin typeface="Arial" charset="0"/>
              <a:ea typeface="宋体" pitchFamily="2" charset="-122"/>
              <a:cs typeface="+mn-cs"/>
            </a:endParaRPr>
          </a:p>
          <a:p>
            <a:pPr eaLnBrk="1" hangingPunct="1"/>
            <a:endParaRPr lang="en-US" altLang="zh-CN" dirty="0">
              <a:latin typeface="Arial" panose="020B0604020202020204" pitchFamily="34" charset="0"/>
            </a:endParaRPr>
          </a:p>
          <a:p>
            <a:pPr eaLnBrk="1" hangingPunct="1"/>
            <a:endParaRPr lang="en-US" altLang="zh-CN" dirty="0">
              <a:latin typeface="Arial" panose="020B0604020202020204" pitchFamily="34" charset="0"/>
            </a:endParaRPr>
          </a:p>
        </p:txBody>
      </p:sp>
    </p:spTree>
    <p:extLst>
      <p:ext uri="{BB962C8B-B14F-4D97-AF65-F5344CB8AC3E}">
        <p14:creationId xmlns:p14="http://schemas.microsoft.com/office/powerpoint/2010/main" val="32632995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53B42E-B8B3-AEF7-CF42-8F546DBCC3AD}"/>
            </a:ext>
          </a:extLst>
        </p:cNvPr>
        <p:cNvGrpSpPr/>
        <p:nvPr/>
      </p:nvGrpSpPr>
      <p:grpSpPr>
        <a:xfrm>
          <a:off x="0" y="0"/>
          <a:ext cx="0" cy="0"/>
          <a:chOff x="0" y="0"/>
          <a:chExt cx="0" cy="0"/>
        </a:xfrm>
      </p:grpSpPr>
      <p:sp>
        <p:nvSpPr>
          <p:cNvPr id="112642" name="Rectangle 7">
            <a:extLst>
              <a:ext uri="{FF2B5EF4-FFF2-40B4-BE49-F238E27FC236}">
                <a16:creationId xmlns:a16="http://schemas.microsoft.com/office/drawing/2014/main" id="{E60B6086-1CAA-754D-B865-C9331DF0BA4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202B27CC-896E-4171-8365-C6AA95D8BE9C}"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13</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12643" name="Rectangle 2">
            <a:extLst>
              <a:ext uri="{FF2B5EF4-FFF2-40B4-BE49-F238E27FC236}">
                <a16:creationId xmlns:a16="http://schemas.microsoft.com/office/drawing/2014/main" id="{AD72950A-27F0-9C57-55A6-FA5268BAC92B}"/>
              </a:ext>
            </a:extLst>
          </p:cNvPr>
          <p:cNvSpPr>
            <a:spLocks noGrp="1" noRot="1" noChangeAspect="1" noChangeArrowheads="1" noTextEdit="1"/>
          </p:cNvSpPr>
          <p:nvPr>
            <p:ph type="sldImg"/>
          </p:nvPr>
        </p:nvSpPr>
        <p:spPr>
          <a:xfrm>
            <a:off x="1144588" y="687388"/>
            <a:ext cx="4568825" cy="3427412"/>
          </a:xfrm>
          <a:ln/>
        </p:spPr>
      </p:sp>
      <p:sp>
        <p:nvSpPr>
          <p:cNvPr id="112644" name="Rectangle 3">
            <a:extLst>
              <a:ext uri="{FF2B5EF4-FFF2-40B4-BE49-F238E27FC236}">
                <a16:creationId xmlns:a16="http://schemas.microsoft.com/office/drawing/2014/main" id="{CE575CD1-796B-D547-85C6-5B657C47AEB5}"/>
              </a:ext>
            </a:extLst>
          </p:cNvPr>
          <p:cNvSpPr>
            <a:spLocks noGrp="1" noChangeArrowheads="1"/>
          </p:cNvSpPr>
          <p:nvPr>
            <p:ph type="body" idx="1"/>
          </p:nvPr>
        </p:nvSpPr>
        <p:spPr>
          <a:xfrm>
            <a:off x="685800" y="4342024"/>
            <a:ext cx="5486400" cy="411191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sz="1200" kern="1200" dirty="0">
                <a:solidFill>
                  <a:schemeClr val="tx1"/>
                </a:solidFill>
                <a:effectLst/>
                <a:latin typeface="Arial" charset="0"/>
                <a:ea typeface="宋体" pitchFamily="2" charset="-122"/>
                <a:cs typeface="+mn-cs"/>
              </a:rPr>
              <a:t>Again, according to Pauling, Condon used the method of molecular orbital method in today’s terminology. Condon’s and H-L-W’s wavefunctions are exact in the weak and strong limits of electron-electron interactions, and the reality lies in the middle. Condon did not really evaluate the interaction energy by calculating Coulomb integrals but used a physical argument to extract the value by using the ratio between kinetic and interaction energies in He. </a:t>
            </a:r>
            <a:endParaRPr lang="zh-CN" altLang="zh-CN" sz="1200" kern="1200" dirty="0">
              <a:solidFill>
                <a:schemeClr val="tx1"/>
              </a:solidFill>
              <a:effectLst/>
              <a:latin typeface="Arial" charset="0"/>
              <a:ea typeface="宋体" pitchFamily="2" charset="-122"/>
              <a:cs typeface="+mn-cs"/>
            </a:endParaRPr>
          </a:p>
          <a:p>
            <a:r>
              <a:rPr lang="en-US" altLang="zh-CN" sz="1200" kern="1200" dirty="0">
                <a:solidFill>
                  <a:schemeClr val="tx1"/>
                </a:solidFill>
                <a:effectLst/>
                <a:latin typeface="Arial" charset="0"/>
                <a:ea typeface="宋体" pitchFamily="2" charset="-122"/>
                <a:cs typeface="+mn-cs"/>
              </a:rPr>
              <a:t> </a:t>
            </a:r>
            <a:endParaRPr lang="zh-CN" altLang="zh-CN" sz="1200" kern="1200" dirty="0">
              <a:solidFill>
                <a:schemeClr val="tx1"/>
              </a:solidFill>
              <a:effectLst/>
              <a:latin typeface="Arial" charset="0"/>
              <a:ea typeface="宋体" pitchFamily="2" charset="-122"/>
              <a:cs typeface="+mn-cs"/>
            </a:endParaRPr>
          </a:p>
          <a:p>
            <a:pPr eaLnBrk="1" hangingPunct="1"/>
            <a:endParaRPr lang="en-US" altLang="zh-CN" dirty="0">
              <a:latin typeface="Arial" panose="020B0604020202020204" pitchFamily="34" charset="0"/>
            </a:endParaRPr>
          </a:p>
        </p:txBody>
      </p:sp>
    </p:spTree>
    <p:extLst>
      <p:ext uri="{BB962C8B-B14F-4D97-AF65-F5344CB8AC3E}">
        <p14:creationId xmlns:p14="http://schemas.microsoft.com/office/powerpoint/2010/main" val="18899082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D05FF5-85C5-81EB-8A47-D0A951702728}"/>
            </a:ext>
          </a:extLst>
        </p:cNvPr>
        <p:cNvGrpSpPr/>
        <p:nvPr/>
      </p:nvGrpSpPr>
      <p:grpSpPr>
        <a:xfrm>
          <a:off x="0" y="0"/>
          <a:ext cx="0" cy="0"/>
          <a:chOff x="0" y="0"/>
          <a:chExt cx="0" cy="0"/>
        </a:xfrm>
      </p:grpSpPr>
      <p:sp>
        <p:nvSpPr>
          <p:cNvPr id="112642" name="Rectangle 7">
            <a:extLst>
              <a:ext uri="{FF2B5EF4-FFF2-40B4-BE49-F238E27FC236}">
                <a16:creationId xmlns:a16="http://schemas.microsoft.com/office/drawing/2014/main" id="{9545B0C7-8248-B408-8D04-667FC5CA1F8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202B27CC-896E-4171-8365-C6AA95D8BE9C}"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14</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12643" name="Rectangle 2">
            <a:extLst>
              <a:ext uri="{FF2B5EF4-FFF2-40B4-BE49-F238E27FC236}">
                <a16:creationId xmlns:a16="http://schemas.microsoft.com/office/drawing/2014/main" id="{737697B0-E5BD-B9B8-35FF-50AE11E2B7D3}"/>
              </a:ext>
            </a:extLst>
          </p:cNvPr>
          <p:cNvSpPr>
            <a:spLocks noGrp="1" noRot="1" noChangeAspect="1" noChangeArrowheads="1" noTextEdit="1"/>
          </p:cNvSpPr>
          <p:nvPr>
            <p:ph type="sldImg"/>
          </p:nvPr>
        </p:nvSpPr>
        <p:spPr>
          <a:xfrm>
            <a:off x="1144588" y="687388"/>
            <a:ext cx="4568825" cy="3427412"/>
          </a:xfrm>
          <a:ln/>
        </p:spPr>
      </p:sp>
      <p:sp>
        <p:nvSpPr>
          <p:cNvPr id="112644" name="Rectangle 3">
            <a:extLst>
              <a:ext uri="{FF2B5EF4-FFF2-40B4-BE49-F238E27FC236}">
                <a16:creationId xmlns:a16="http://schemas.microsoft.com/office/drawing/2014/main" id="{FF3ADE3F-3FC5-56FC-9BC4-83DCB28C637E}"/>
              </a:ext>
            </a:extLst>
          </p:cNvPr>
          <p:cNvSpPr>
            <a:spLocks noGrp="1" noChangeArrowheads="1"/>
          </p:cNvSpPr>
          <p:nvPr>
            <p:ph type="body" idx="1"/>
          </p:nvPr>
        </p:nvSpPr>
        <p:spPr>
          <a:xfrm>
            <a:off x="685800" y="4342024"/>
            <a:ext cx="5486400" cy="411191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zh-CN" sz="1200" kern="1200" dirty="0">
                <a:solidFill>
                  <a:schemeClr val="tx1"/>
                </a:solidFill>
                <a:effectLst/>
                <a:latin typeface="Arial" charset="0"/>
                <a:ea typeface="宋体" pitchFamily="2" charset="-122"/>
                <a:cs typeface="+mn-cs"/>
              </a:rPr>
              <a:t>Because there exist two nuclei, the radius of the 1s atomic orbital changes. Wang introduced an effective charge Z to describe this effect and treated Z as an additional variational parameter. This is a table from Wang’s paper. He solved that the optimized value of Z is 1.16. You may notice Condon’s result is exceptionally good, but it is should be taken so seriously. </a:t>
            </a:r>
            <a:endParaRPr lang="zh-CN" altLang="zh-CN" sz="1200" kern="1200" dirty="0">
              <a:solidFill>
                <a:schemeClr val="tx1"/>
              </a:solidFill>
              <a:effectLst/>
              <a:latin typeface="Arial" charset="0"/>
              <a:ea typeface="宋体" pitchFamily="2" charset="-122"/>
              <a:cs typeface="+mn-cs"/>
            </a:endParaRPr>
          </a:p>
          <a:p>
            <a:pPr eaLnBrk="1" hangingPunct="1"/>
            <a:endParaRPr lang="en-US" altLang="zh-CN" dirty="0">
              <a:latin typeface="Arial" panose="020B0604020202020204" pitchFamily="34" charset="0"/>
            </a:endParaRPr>
          </a:p>
          <a:p>
            <a:pPr eaLnBrk="1" hangingPunct="1"/>
            <a:endParaRPr lang="en-US" altLang="zh-CN" dirty="0">
              <a:latin typeface="Arial" panose="020B0604020202020204" pitchFamily="34" charset="0"/>
            </a:endParaRPr>
          </a:p>
        </p:txBody>
      </p:sp>
    </p:spTree>
    <p:extLst>
      <p:ext uri="{BB962C8B-B14F-4D97-AF65-F5344CB8AC3E}">
        <p14:creationId xmlns:p14="http://schemas.microsoft.com/office/powerpoint/2010/main" val="39539711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A9E1AB-5D99-9495-9A4D-B620350B6E79}"/>
            </a:ext>
          </a:extLst>
        </p:cNvPr>
        <p:cNvGrpSpPr/>
        <p:nvPr/>
      </p:nvGrpSpPr>
      <p:grpSpPr>
        <a:xfrm>
          <a:off x="0" y="0"/>
          <a:ext cx="0" cy="0"/>
          <a:chOff x="0" y="0"/>
          <a:chExt cx="0" cy="0"/>
        </a:xfrm>
      </p:grpSpPr>
      <p:sp>
        <p:nvSpPr>
          <p:cNvPr id="112642" name="Rectangle 7">
            <a:extLst>
              <a:ext uri="{FF2B5EF4-FFF2-40B4-BE49-F238E27FC236}">
                <a16:creationId xmlns:a16="http://schemas.microsoft.com/office/drawing/2014/main" id="{6B3764EB-D505-C900-832B-E38273EE538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202B27CC-896E-4171-8365-C6AA95D8BE9C}"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15</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12643" name="Rectangle 2">
            <a:extLst>
              <a:ext uri="{FF2B5EF4-FFF2-40B4-BE49-F238E27FC236}">
                <a16:creationId xmlns:a16="http://schemas.microsoft.com/office/drawing/2014/main" id="{7A653A38-85F9-F4A0-EE07-EDDA69F37A8D}"/>
              </a:ext>
            </a:extLst>
          </p:cNvPr>
          <p:cNvSpPr>
            <a:spLocks noGrp="1" noRot="1" noChangeAspect="1" noChangeArrowheads="1" noTextEdit="1"/>
          </p:cNvSpPr>
          <p:nvPr>
            <p:ph type="sldImg"/>
          </p:nvPr>
        </p:nvSpPr>
        <p:spPr>
          <a:xfrm>
            <a:off x="1144588" y="687388"/>
            <a:ext cx="4568825" cy="3427412"/>
          </a:xfrm>
          <a:ln/>
        </p:spPr>
      </p:sp>
      <p:sp>
        <p:nvSpPr>
          <p:cNvPr id="112644" name="Rectangle 3">
            <a:extLst>
              <a:ext uri="{FF2B5EF4-FFF2-40B4-BE49-F238E27FC236}">
                <a16:creationId xmlns:a16="http://schemas.microsoft.com/office/drawing/2014/main" id="{E5774F6E-C118-44AD-CC87-570D5162B7BD}"/>
              </a:ext>
            </a:extLst>
          </p:cNvPr>
          <p:cNvSpPr>
            <a:spLocks noGrp="1" noChangeArrowheads="1"/>
          </p:cNvSpPr>
          <p:nvPr>
            <p:ph type="body" idx="1"/>
          </p:nvPr>
        </p:nvSpPr>
        <p:spPr>
          <a:xfrm>
            <a:off x="685800" y="4342024"/>
            <a:ext cx="5486400" cy="411191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zh-CN" sz="1200" kern="1200" dirty="0">
                <a:solidFill>
                  <a:schemeClr val="tx1"/>
                </a:solidFill>
                <a:effectLst/>
                <a:latin typeface="Arial" charset="0"/>
                <a:ea typeface="宋体" pitchFamily="2" charset="-122"/>
                <a:cs typeface="+mn-cs"/>
              </a:rPr>
              <a:t>Because there exist two nuclei, the radius of the 1s atomic orbital changes. Wang introduced an effective charge Z to describe this effect and treated Z as an additional variational parameter. This is a table from Wang’s paper. He solved that the optimized value of Z is 1.16. You may notice Condon’s result is exceptionally good, but it is should be taken so seriously. </a:t>
            </a:r>
            <a:endParaRPr lang="zh-CN" altLang="zh-CN" sz="1200" kern="1200" dirty="0">
              <a:solidFill>
                <a:schemeClr val="tx1"/>
              </a:solidFill>
              <a:effectLst/>
              <a:latin typeface="Arial" charset="0"/>
              <a:ea typeface="宋体" pitchFamily="2" charset="-122"/>
              <a:cs typeface="+mn-cs"/>
            </a:endParaRPr>
          </a:p>
          <a:p>
            <a:pPr eaLnBrk="1" hangingPunct="1"/>
            <a:endParaRPr lang="en-US" altLang="zh-CN" dirty="0">
              <a:latin typeface="Arial" panose="020B0604020202020204" pitchFamily="34" charset="0"/>
            </a:endParaRPr>
          </a:p>
          <a:p>
            <a:pPr eaLnBrk="1" hangingPunct="1"/>
            <a:endParaRPr lang="en-US" altLang="zh-CN" dirty="0">
              <a:latin typeface="Arial" panose="020B0604020202020204" pitchFamily="34" charset="0"/>
            </a:endParaRPr>
          </a:p>
        </p:txBody>
      </p:sp>
    </p:spTree>
    <p:extLst>
      <p:ext uri="{BB962C8B-B14F-4D97-AF65-F5344CB8AC3E}">
        <p14:creationId xmlns:p14="http://schemas.microsoft.com/office/powerpoint/2010/main" val="25396949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95954E-EA56-288D-3300-DEC6684AA795}"/>
            </a:ext>
          </a:extLst>
        </p:cNvPr>
        <p:cNvGrpSpPr/>
        <p:nvPr/>
      </p:nvGrpSpPr>
      <p:grpSpPr>
        <a:xfrm>
          <a:off x="0" y="0"/>
          <a:ext cx="0" cy="0"/>
          <a:chOff x="0" y="0"/>
          <a:chExt cx="0" cy="0"/>
        </a:xfrm>
      </p:grpSpPr>
      <p:sp>
        <p:nvSpPr>
          <p:cNvPr id="7" name="Rectangle 7">
            <a:extLst>
              <a:ext uri="{FF2B5EF4-FFF2-40B4-BE49-F238E27FC236}">
                <a16:creationId xmlns:a16="http://schemas.microsoft.com/office/drawing/2014/main" id="{35723FAA-6C81-F620-04EE-260066F3F447}"/>
              </a:ext>
            </a:extLst>
          </p:cNvPr>
          <p:cNvSpPr>
            <a:spLocks noGrp="1" noChangeArrowheads="1"/>
          </p:cNvSpPr>
          <p:nvPr>
            <p:ph type="sldNum" sz="quarter" idx="5"/>
          </p:nvPr>
        </p:nvSpPr>
        <p:spPr>
          <a:ln/>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3A7106C-534E-4196-95BF-8F4872D65BC4}" type="slidenum">
              <a:rPr kumimoji="0" lang="en-US" altLang="zh-CN" sz="1200" b="0" i="0" u="none" strike="noStrike" kern="1200" cap="none" spc="0" normalizeH="0" baseline="0" noProof="0">
                <a:ln>
                  <a:noFill/>
                </a:ln>
                <a:solidFill>
                  <a:srgbClr val="000000"/>
                </a:solidFill>
                <a:effectLst/>
                <a:uLnTx/>
                <a:uFillTx/>
                <a:latin typeface="Arial" charset="0"/>
                <a:ea typeface="宋体"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16</a:t>
            </a:fld>
            <a:endParaRPr kumimoji="0" lang="en-US" altLang="zh-CN" sz="1200" b="0" i="0" u="none" strike="noStrike" kern="1200" cap="none" spc="0" normalizeH="0" baseline="0" noProof="0">
              <a:ln>
                <a:noFill/>
              </a:ln>
              <a:solidFill>
                <a:srgbClr val="000000"/>
              </a:solidFill>
              <a:effectLst/>
              <a:uLnTx/>
              <a:uFillTx/>
              <a:latin typeface="Arial" charset="0"/>
              <a:ea typeface="宋体" pitchFamily="2" charset="-122"/>
              <a:cs typeface="+mn-cs"/>
            </a:endParaRPr>
          </a:p>
        </p:txBody>
      </p:sp>
      <p:sp>
        <p:nvSpPr>
          <p:cNvPr id="1272834" name="Rectangle 2">
            <a:extLst>
              <a:ext uri="{FF2B5EF4-FFF2-40B4-BE49-F238E27FC236}">
                <a16:creationId xmlns:a16="http://schemas.microsoft.com/office/drawing/2014/main" id="{21E97438-3C83-F2A7-7676-F2DEF8A70D1A}"/>
              </a:ext>
            </a:extLst>
          </p:cNvPr>
          <p:cNvSpPr>
            <a:spLocks noGrp="1" noRot="1" noChangeAspect="1" noChangeArrowheads="1" noTextEdit="1"/>
          </p:cNvSpPr>
          <p:nvPr>
            <p:ph type="sldImg"/>
          </p:nvPr>
        </p:nvSpPr>
        <p:spPr>
          <a:ln/>
        </p:spPr>
      </p:sp>
      <p:sp>
        <p:nvSpPr>
          <p:cNvPr id="1272835" name="Rectangle 3">
            <a:extLst>
              <a:ext uri="{FF2B5EF4-FFF2-40B4-BE49-F238E27FC236}">
                <a16:creationId xmlns:a16="http://schemas.microsoft.com/office/drawing/2014/main" id="{87AB2518-EA5A-C749-5E51-262CDFF11C02}"/>
              </a:ext>
            </a:extLst>
          </p:cNvPr>
          <p:cNvSpPr>
            <a:spLocks noGrp="1" noChangeArrowheads="1"/>
          </p:cNvSpPr>
          <p:nvPr>
            <p:ph type="body" idx="1"/>
          </p:nvPr>
        </p:nvSpPr>
        <p:spPr/>
        <p:txBody>
          <a:bodyPr/>
          <a:lstStyle/>
          <a:p>
            <a:r>
              <a:rPr lang="en-US" altLang="zh-CN" dirty="0"/>
              <a:t>Second, I briefly introduce Shou-chin Wang’s work on the van der Waals interaction.</a:t>
            </a:r>
          </a:p>
        </p:txBody>
      </p:sp>
    </p:spTree>
    <p:extLst>
      <p:ext uri="{BB962C8B-B14F-4D97-AF65-F5344CB8AC3E}">
        <p14:creationId xmlns:p14="http://schemas.microsoft.com/office/powerpoint/2010/main" val="16735929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4B2BAD-2C6E-4F17-39E5-82919DB9FEC1}"/>
            </a:ext>
          </a:extLst>
        </p:cNvPr>
        <p:cNvGrpSpPr/>
        <p:nvPr/>
      </p:nvGrpSpPr>
      <p:grpSpPr>
        <a:xfrm>
          <a:off x="0" y="0"/>
          <a:ext cx="0" cy="0"/>
          <a:chOff x="0" y="0"/>
          <a:chExt cx="0" cy="0"/>
        </a:xfrm>
      </p:grpSpPr>
      <p:sp>
        <p:nvSpPr>
          <p:cNvPr id="112642" name="Rectangle 7">
            <a:extLst>
              <a:ext uri="{FF2B5EF4-FFF2-40B4-BE49-F238E27FC236}">
                <a16:creationId xmlns:a16="http://schemas.microsoft.com/office/drawing/2014/main" id="{C0337AE1-0CB0-9B68-11F5-C9663EEEE02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202B27CC-896E-4171-8365-C6AA95D8BE9C}"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17</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12643" name="Rectangle 2">
            <a:extLst>
              <a:ext uri="{FF2B5EF4-FFF2-40B4-BE49-F238E27FC236}">
                <a16:creationId xmlns:a16="http://schemas.microsoft.com/office/drawing/2014/main" id="{D97E5ADF-42CF-4A48-38E2-ABB56E8E7711}"/>
              </a:ext>
            </a:extLst>
          </p:cNvPr>
          <p:cNvSpPr>
            <a:spLocks noGrp="1" noRot="1" noChangeAspect="1" noChangeArrowheads="1" noTextEdit="1"/>
          </p:cNvSpPr>
          <p:nvPr>
            <p:ph type="sldImg"/>
          </p:nvPr>
        </p:nvSpPr>
        <p:spPr>
          <a:xfrm>
            <a:off x="1144588" y="687388"/>
            <a:ext cx="4568825" cy="3427412"/>
          </a:xfrm>
          <a:ln/>
        </p:spPr>
      </p:sp>
      <p:sp>
        <p:nvSpPr>
          <p:cNvPr id="112644" name="Rectangle 3">
            <a:extLst>
              <a:ext uri="{FF2B5EF4-FFF2-40B4-BE49-F238E27FC236}">
                <a16:creationId xmlns:a16="http://schemas.microsoft.com/office/drawing/2014/main" id="{F9B24E6A-6479-9701-1DBD-5DB5BBF9C673}"/>
              </a:ext>
            </a:extLst>
          </p:cNvPr>
          <p:cNvSpPr>
            <a:spLocks noGrp="1" noChangeArrowheads="1"/>
          </p:cNvSpPr>
          <p:nvPr>
            <p:ph type="body" idx="1"/>
          </p:nvPr>
        </p:nvSpPr>
        <p:spPr>
          <a:xfrm>
            <a:off x="685800" y="4342024"/>
            <a:ext cx="5486400" cy="411191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zh-CN" dirty="0">
                <a:latin typeface="Arial" panose="020B0604020202020204" pitchFamily="34" charset="0"/>
              </a:rPr>
              <a:t> </a:t>
            </a:r>
            <a:r>
              <a:rPr lang="en-US" altLang="zh-CN" sz="1200" kern="1200" dirty="0">
                <a:solidFill>
                  <a:schemeClr val="tx1"/>
                </a:solidFill>
                <a:effectLst/>
                <a:latin typeface="Arial" charset="0"/>
                <a:ea typeface="宋体" pitchFamily="2" charset="-122"/>
                <a:cs typeface="+mn-cs"/>
              </a:rPr>
              <a:t>The intermolecular interactions typically can be classified as three classes. One the dipolar interaction between two molecules with permanent dipoles. It is well-known that it decays as 1/R^3. Furthermore, the electric field from the dipole can weakly polarize a non-polar object. The induced dipole itself scales as 1/R^3, hence, the interaction scales as 1/R^6, which is called the Debye force. The most subtle one is the interaction between two non-polar atoms or molecules. Naively they should have no interaction, but there exists an attraction of 1/R^6. This problem was first solved by Shou-chin Wang quantum mechanically, even though it is named London dispersion force in literature. </a:t>
            </a:r>
            <a:endParaRPr lang="zh-CN" altLang="zh-CN" sz="1200" kern="1200" dirty="0">
              <a:solidFill>
                <a:schemeClr val="tx1"/>
              </a:solidFill>
              <a:effectLst/>
              <a:latin typeface="Arial" charset="0"/>
              <a:ea typeface="宋体" pitchFamily="2" charset="-122"/>
              <a:cs typeface="+mn-cs"/>
            </a:endParaRPr>
          </a:p>
          <a:p>
            <a:pPr eaLnBrk="1" hangingPunct="1"/>
            <a:r>
              <a:rPr lang="en-US" altLang="zh-CN" dirty="0">
                <a:latin typeface="Arial" panose="020B0604020202020204" pitchFamily="34" charset="0"/>
              </a:rPr>
              <a:t>. </a:t>
            </a:r>
          </a:p>
        </p:txBody>
      </p:sp>
    </p:spTree>
    <p:extLst>
      <p:ext uri="{BB962C8B-B14F-4D97-AF65-F5344CB8AC3E}">
        <p14:creationId xmlns:p14="http://schemas.microsoft.com/office/powerpoint/2010/main" val="12917174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966629-5A88-420F-DFCE-7C250685AAC0}"/>
            </a:ext>
          </a:extLst>
        </p:cNvPr>
        <p:cNvGrpSpPr/>
        <p:nvPr/>
      </p:nvGrpSpPr>
      <p:grpSpPr>
        <a:xfrm>
          <a:off x="0" y="0"/>
          <a:ext cx="0" cy="0"/>
          <a:chOff x="0" y="0"/>
          <a:chExt cx="0" cy="0"/>
        </a:xfrm>
      </p:grpSpPr>
      <p:sp>
        <p:nvSpPr>
          <p:cNvPr id="112642" name="Rectangle 7">
            <a:extLst>
              <a:ext uri="{FF2B5EF4-FFF2-40B4-BE49-F238E27FC236}">
                <a16:creationId xmlns:a16="http://schemas.microsoft.com/office/drawing/2014/main" id="{3C05D266-9B72-6766-B674-399EA8C199C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202B27CC-896E-4171-8365-C6AA95D8BE9C}"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18</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12643" name="Rectangle 2">
            <a:extLst>
              <a:ext uri="{FF2B5EF4-FFF2-40B4-BE49-F238E27FC236}">
                <a16:creationId xmlns:a16="http://schemas.microsoft.com/office/drawing/2014/main" id="{E9673DF0-2762-0F39-03C9-1D5D59BDB4CF}"/>
              </a:ext>
            </a:extLst>
          </p:cNvPr>
          <p:cNvSpPr>
            <a:spLocks noGrp="1" noRot="1" noChangeAspect="1" noChangeArrowheads="1" noTextEdit="1"/>
          </p:cNvSpPr>
          <p:nvPr>
            <p:ph type="sldImg"/>
          </p:nvPr>
        </p:nvSpPr>
        <p:spPr>
          <a:xfrm>
            <a:off x="1144588" y="687388"/>
            <a:ext cx="4568825" cy="3427412"/>
          </a:xfrm>
          <a:ln/>
        </p:spPr>
      </p:sp>
      <p:sp>
        <p:nvSpPr>
          <p:cNvPr id="112644" name="Rectangle 3">
            <a:extLst>
              <a:ext uri="{FF2B5EF4-FFF2-40B4-BE49-F238E27FC236}">
                <a16:creationId xmlns:a16="http://schemas.microsoft.com/office/drawing/2014/main" id="{B1A4E176-19A0-347C-376E-37DC160D738B}"/>
              </a:ext>
            </a:extLst>
          </p:cNvPr>
          <p:cNvSpPr>
            <a:spLocks noGrp="1" noChangeArrowheads="1"/>
          </p:cNvSpPr>
          <p:nvPr>
            <p:ph type="body" idx="1"/>
          </p:nvPr>
        </p:nvSpPr>
        <p:spPr>
          <a:xfrm>
            <a:off x="685800" y="4342024"/>
            <a:ext cx="5486400" cy="411191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zh-CN" sz="1200" kern="1200" dirty="0">
                <a:solidFill>
                  <a:schemeClr val="tx1"/>
                </a:solidFill>
                <a:effectLst/>
                <a:latin typeface="Arial" charset="0"/>
                <a:ea typeface="宋体" pitchFamily="2" charset="-122"/>
                <a:cs typeface="+mn-cs"/>
              </a:rPr>
              <a:t>This textbook presents a relatively fair description to the actual history. During Debye’s visit to Columbia, he persuaded Shou-Chin Wang to solve this problem, and Wang derived the attraction of the r^-6 behavior. </a:t>
            </a:r>
            <a:endParaRPr lang="zh-CN" altLang="zh-CN" sz="1200" kern="1200" dirty="0">
              <a:solidFill>
                <a:schemeClr val="tx1"/>
              </a:solidFill>
              <a:effectLst/>
              <a:latin typeface="Arial" charset="0"/>
              <a:ea typeface="宋体" pitchFamily="2" charset="-122"/>
              <a:cs typeface="+mn-cs"/>
            </a:endParaRPr>
          </a:p>
          <a:p>
            <a:pPr eaLnBrk="1" hangingPunct="1"/>
            <a:endParaRPr lang="en-US" altLang="zh-CN" dirty="0">
              <a:latin typeface="Arial" panose="020B0604020202020204" pitchFamily="34" charset="0"/>
            </a:endParaRPr>
          </a:p>
        </p:txBody>
      </p:sp>
    </p:spTree>
    <p:extLst>
      <p:ext uri="{BB962C8B-B14F-4D97-AF65-F5344CB8AC3E}">
        <p14:creationId xmlns:p14="http://schemas.microsoft.com/office/powerpoint/2010/main" val="17574549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462EEB-CEE6-5E66-501D-2E988E46B99F}"/>
            </a:ext>
          </a:extLst>
        </p:cNvPr>
        <p:cNvGrpSpPr/>
        <p:nvPr/>
      </p:nvGrpSpPr>
      <p:grpSpPr>
        <a:xfrm>
          <a:off x="0" y="0"/>
          <a:ext cx="0" cy="0"/>
          <a:chOff x="0" y="0"/>
          <a:chExt cx="0" cy="0"/>
        </a:xfrm>
      </p:grpSpPr>
      <p:sp>
        <p:nvSpPr>
          <p:cNvPr id="112642" name="Rectangle 7">
            <a:extLst>
              <a:ext uri="{FF2B5EF4-FFF2-40B4-BE49-F238E27FC236}">
                <a16:creationId xmlns:a16="http://schemas.microsoft.com/office/drawing/2014/main" id="{D0F70D1A-2673-A265-B6E2-39681084911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202B27CC-896E-4171-8365-C6AA95D8BE9C}"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19</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12643" name="Rectangle 2">
            <a:extLst>
              <a:ext uri="{FF2B5EF4-FFF2-40B4-BE49-F238E27FC236}">
                <a16:creationId xmlns:a16="http://schemas.microsoft.com/office/drawing/2014/main" id="{CE125D75-A676-3B18-0E61-2E7D72DA96C1}"/>
              </a:ext>
            </a:extLst>
          </p:cNvPr>
          <p:cNvSpPr>
            <a:spLocks noGrp="1" noRot="1" noChangeAspect="1" noChangeArrowheads="1" noTextEdit="1"/>
          </p:cNvSpPr>
          <p:nvPr>
            <p:ph type="sldImg"/>
          </p:nvPr>
        </p:nvSpPr>
        <p:spPr>
          <a:xfrm>
            <a:off x="1144588" y="687388"/>
            <a:ext cx="4568825" cy="3427412"/>
          </a:xfrm>
          <a:ln/>
        </p:spPr>
      </p:sp>
      <p:sp>
        <p:nvSpPr>
          <p:cNvPr id="112644" name="Rectangle 3">
            <a:extLst>
              <a:ext uri="{FF2B5EF4-FFF2-40B4-BE49-F238E27FC236}">
                <a16:creationId xmlns:a16="http://schemas.microsoft.com/office/drawing/2014/main" id="{54297A2E-B2E0-E347-5A3E-0AB1D41389B9}"/>
              </a:ext>
            </a:extLst>
          </p:cNvPr>
          <p:cNvSpPr>
            <a:spLocks noGrp="1" noChangeArrowheads="1"/>
          </p:cNvSpPr>
          <p:nvPr>
            <p:ph type="body" idx="1"/>
          </p:nvPr>
        </p:nvSpPr>
        <p:spPr>
          <a:xfrm>
            <a:off x="685800" y="4342024"/>
            <a:ext cx="5486400" cy="411191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sz="1200" kern="1200" dirty="0">
                <a:solidFill>
                  <a:schemeClr val="tx1"/>
                </a:solidFill>
                <a:effectLst/>
                <a:latin typeface="Arial" charset="0"/>
                <a:ea typeface="宋体" pitchFamily="2" charset="-122"/>
                <a:cs typeface="+mn-cs"/>
              </a:rPr>
              <a:t>Three years later, London and his collaborator reexamined this problem. Basically, they arrived at the same power of -6 and further improved the value of the coefficient. It is fair to say that the correctness of the decay power is more important than the quantitative value of the coefficient. Hence, I feel that Wang should receive his credit. </a:t>
            </a:r>
            <a:endParaRPr lang="zh-CN" altLang="zh-CN" sz="1200" kern="1200" dirty="0">
              <a:solidFill>
                <a:schemeClr val="tx1"/>
              </a:solidFill>
              <a:effectLst/>
              <a:latin typeface="Arial" charset="0"/>
              <a:ea typeface="宋体" pitchFamily="2" charset="-122"/>
              <a:cs typeface="+mn-cs"/>
            </a:endParaRPr>
          </a:p>
          <a:p>
            <a:pPr eaLnBrk="1" hangingPunct="1"/>
            <a:endParaRPr lang="en-US" altLang="zh-CN" dirty="0">
              <a:latin typeface="Arial" panose="020B0604020202020204" pitchFamily="34" charset="0"/>
            </a:endParaRPr>
          </a:p>
        </p:txBody>
      </p:sp>
    </p:spTree>
    <p:extLst>
      <p:ext uri="{BB962C8B-B14F-4D97-AF65-F5344CB8AC3E}">
        <p14:creationId xmlns:p14="http://schemas.microsoft.com/office/powerpoint/2010/main" val="28373154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B8FDA1-6247-64EB-5B89-2015BCA8E042}"/>
            </a:ext>
          </a:extLst>
        </p:cNvPr>
        <p:cNvGrpSpPr/>
        <p:nvPr/>
      </p:nvGrpSpPr>
      <p:grpSpPr>
        <a:xfrm>
          <a:off x="0" y="0"/>
          <a:ext cx="0" cy="0"/>
          <a:chOff x="0" y="0"/>
          <a:chExt cx="0" cy="0"/>
        </a:xfrm>
      </p:grpSpPr>
      <p:sp>
        <p:nvSpPr>
          <p:cNvPr id="112642" name="Rectangle 7">
            <a:extLst>
              <a:ext uri="{FF2B5EF4-FFF2-40B4-BE49-F238E27FC236}">
                <a16:creationId xmlns:a16="http://schemas.microsoft.com/office/drawing/2014/main" id="{54CE22BB-F12F-548F-C040-8F9F5CF1B63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auto" latinLnBrk="0" hangingPunct="1">
              <a:lnSpc>
                <a:spcPct val="100000"/>
              </a:lnSpc>
              <a:spcBef>
                <a:spcPct val="0"/>
              </a:spcBef>
              <a:spcAft>
                <a:spcPts val="0"/>
              </a:spcAft>
              <a:buClrTx/>
              <a:buSzTx/>
              <a:buFontTx/>
              <a:buNone/>
              <a:tabLst/>
              <a:defRPr/>
            </a:pPr>
            <a:fld id="{202B27CC-896E-4171-8365-C6AA95D8BE9C}" type="slidenum">
              <a:rPr kumimoji="0" lang="en-US" altLang="zh-CN"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r" defTabSz="914400" rtl="0" eaLnBrk="1" fontAlgn="auto" latinLnBrk="0" hangingPunct="1">
                <a:lnSpc>
                  <a:spcPct val="100000"/>
                </a:lnSpc>
                <a:spcBef>
                  <a:spcPct val="0"/>
                </a:spcBef>
                <a:spcAft>
                  <a:spcPts val="0"/>
                </a:spcAft>
                <a:buClrTx/>
                <a:buSzTx/>
                <a:buFontTx/>
                <a:buNone/>
                <a:tabLst/>
                <a:defRPr/>
              </a:pPr>
              <a:t>2</a:t>
            </a:fld>
            <a:endParaRPr kumimoji="0" lang="en-US" altLang="zh-CN"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
        <p:nvSpPr>
          <p:cNvPr id="112643" name="Rectangle 2">
            <a:extLst>
              <a:ext uri="{FF2B5EF4-FFF2-40B4-BE49-F238E27FC236}">
                <a16:creationId xmlns:a16="http://schemas.microsoft.com/office/drawing/2014/main" id="{16289F5C-8DA7-8E76-38F7-C5045643ADFE}"/>
              </a:ext>
            </a:extLst>
          </p:cNvPr>
          <p:cNvSpPr>
            <a:spLocks noGrp="1" noRot="1" noChangeAspect="1" noChangeArrowheads="1" noTextEdit="1"/>
          </p:cNvSpPr>
          <p:nvPr>
            <p:ph type="sldImg"/>
          </p:nvPr>
        </p:nvSpPr>
        <p:spPr>
          <a:xfrm>
            <a:off x="1143000" y="687388"/>
            <a:ext cx="4572000" cy="3429000"/>
          </a:xfrm>
          <a:ln/>
        </p:spPr>
      </p:sp>
      <p:sp>
        <p:nvSpPr>
          <p:cNvPr id="112644" name="Rectangle 3">
            <a:extLst>
              <a:ext uri="{FF2B5EF4-FFF2-40B4-BE49-F238E27FC236}">
                <a16:creationId xmlns:a16="http://schemas.microsoft.com/office/drawing/2014/main" id="{3C0C3B4A-EEE5-48DE-483A-EB344F39AA79}"/>
              </a:ext>
            </a:extLst>
          </p:cNvPr>
          <p:cNvSpPr>
            <a:spLocks noGrp="1" noChangeArrowheads="1"/>
          </p:cNvSpPr>
          <p:nvPr>
            <p:ph type="body" idx="1"/>
          </p:nvPr>
        </p:nvSpPr>
        <p:spPr>
          <a:xfrm>
            <a:off x="685800" y="4343400"/>
            <a:ext cx="5486400" cy="41132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lvl="0" indent="0" algn="l">
              <a:buFont typeface="Times New Roman" panose="02020603050405020304" pitchFamily="18" charset="0"/>
              <a:buNone/>
            </a:pPr>
            <a:r>
              <a:rPr lang="zh-CN" altLang="zh-CN" sz="1400" kern="100" dirty="0">
                <a:effectLst/>
                <a:latin typeface="Times New Roman" panose="02020603050405020304" pitchFamily="18" charset="0"/>
                <a:ea typeface="宋体" panose="02010600030101010101" pitchFamily="2" charset="-122"/>
                <a:cs typeface="Times New Roman" panose="02020603050405020304" pitchFamily="18" charset="0"/>
              </a:rPr>
              <a:t>既然电子是波，那就要有个波动方程，就像水波和电磁波一样。这个工作是薛定谔在</a:t>
            </a:r>
            <a:r>
              <a:rPr lang="en-US" altLang="zh-CN" sz="1400" kern="100" dirty="0">
                <a:effectLst/>
                <a:latin typeface="Times New Roman" panose="02020603050405020304" pitchFamily="18" charset="0"/>
                <a:ea typeface="宋体" panose="02010600030101010101" pitchFamily="2" charset="-122"/>
                <a:cs typeface="Times New Roman" panose="02020603050405020304" pitchFamily="18" charset="0"/>
              </a:rPr>
              <a:t>1926</a:t>
            </a:r>
            <a:r>
              <a:rPr lang="zh-CN" altLang="zh-CN" sz="1400" kern="100" dirty="0">
                <a:effectLst/>
                <a:latin typeface="Times New Roman" panose="02020603050405020304" pitchFamily="18" charset="0"/>
                <a:ea typeface="宋体" panose="02010600030101010101" pitchFamily="2" charset="-122"/>
                <a:cs typeface="Times New Roman" panose="02020603050405020304" pitchFamily="18" charset="0"/>
              </a:rPr>
              <a:t>年完成的。他采用了物理学家所熟悉的数学工具—微分方程，构造了薛定谔方程，创立了波动力学。他也求解了氢原子的电子能级，能级对应于物质波的本征频率，也和实验符合的很好。</a:t>
            </a:r>
            <a:endParaRPr lang="en-US" altLang="zh-CN" sz="1400" kern="100" dirty="0">
              <a:effectLst/>
              <a:latin typeface="等线" panose="02010600030101010101" pitchFamily="2" charset="-122"/>
              <a:ea typeface="等线" panose="02010600030101010101" pitchFamily="2" charset="-122"/>
              <a:cs typeface="Times New Roman" panose="02020603050405020304" pitchFamily="18" charset="0"/>
            </a:endParaRPr>
          </a:p>
          <a:p>
            <a:pPr marL="0" lvl="0" indent="0" algn="l">
              <a:buFont typeface="Times New Roman" panose="02020603050405020304" pitchFamily="18" charset="0"/>
              <a:buNone/>
            </a:pPr>
            <a:endParaRPr lang="en-US" altLang="zh-CN" sz="1400" kern="100" dirty="0">
              <a:effectLst/>
              <a:latin typeface="等线" panose="02010600030101010101" pitchFamily="2" charset="-122"/>
              <a:ea typeface="等线" panose="02010600030101010101" pitchFamily="2" charset="-122"/>
              <a:cs typeface="Times New Roman" panose="02020603050405020304" pitchFamily="18" charset="0"/>
            </a:endParaRPr>
          </a:p>
          <a:p>
            <a:pPr marL="0" lvl="0" indent="0" algn="l">
              <a:buFont typeface="Times New Roman" panose="02020603050405020304" pitchFamily="18" charset="0"/>
              <a:buNone/>
            </a:pPr>
            <a:r>
              <a:rPr lang="zh-CN" altLang="zh-CN" sz="1400" kern="100" dirty="0">
                <a:effectLst/>
                <a:latin typeface="Times New Roman" panose="02020603050405020304" pitchFamily="18" charset="0"/>
                <a:ea typeface="宋体" panose="02010600030101010101" pitchFamily="2" charset="-122"/>
                <a:cs typeface="Times New Roman" panose="02020603050405020304" pitchFamily="18" charset="0"/>
              </a:rPr>
              <a:t>那物质波到底是个什么波呢？这个问题是玻恩解决的，物质波被解释成几率波。电子在某处出现的几率，是物质波振幅的绝对值平方。值得指出的是，在薛定谔方程中，物质波是复值的，这是复数第一次在实质意义上进入物理学。在经典物理中，我们也经常用复数，比如交流电，但这只是数学的方便。</a:t>
            </a:r>
            <a:endParaRPr lang="en-US" altLang="zh-CN" sz="1400" kern="100" dirty="0">
              <a:effectLst/>
              <a:latin typeface="等线" panose="02010600030101010101" pitchFamily="2" charset="-122"/>
              <a:ea typeface="等线" panose="02010600030101010101" pitchFamily="2" charset="-122"/>
              <a:cs typeface="Times New Roman" panose="02020603050405020304" pitchFamily="18" charset="0"/>
            </a:endParaRPr>
          </a:p>
          <a:p>
            <a:pPr marL="0" lvl="0" indent="0" algn="l">
              <a:buFont typeface="Times New Roman" panose="02020603050405020304" pitchFamily="18" charset="0"/>
              <a:buNone/>
            </a:pPr>
            <a:endParaRPr lang="en-US" altLang="zh-CN" sz="1400" kern="100" dirty="0">
              <a:effectLst/>
              <a:latin typeface="等线" panose="02010600030101010101" pitchFamily="2" charset="-122"/>
              <a:ea typeface="等线" panose="02010600030101010101" pitchFamily="2" charset="-122"/>
              <a:cs typeface="Times New Roman" panose="02020603050405020304" pitchFamily="18" charset="0"/>
            </a:endParaRPr>
          </a:p>
          <a:p>
            <a:pPr marL="0" lvl="0" indent="0" algn="l">
              <a:buFont typeface="Times New Roman" panose="02020603050405020304" pitchFamily="18" charset="0"/>
              <a:buNone/>
            </a:pPr>
            <a:r>
              <a:rPr lang="zh-CN" altLang="zh-CN" sz="1400" kern="100" dirty="0">
                <a:effectLst/>
                <a:latin typeface="Times New Roman" panose="02020603050405020304" pitchFamily="18" charset="0"/>
                <a:ea typeface="宋体" panose="02010600030101010101" pitchFamily="2" charset="-122"/>
                <a:cs typeface="Times New Roman" panose="02020603050405020304" pitchFamily="18" charset="0"/>
              </a:rPr>
              <a:t>薛定谔方程和物质波的概念取得了巨大的成功。人们解出了原子轨道结构。电子云的概念就是电子的几率分布。元素周期表的排列就不再基于化学性质的归纳了，其底层是量子力学。化学键理论得到了发展，分子物理，固体物理学得到了发展。其中半导体物理就是固体物理的分支，是现代芯片工业的基础。这一切，都离不开量子力学。</a:t>
            </a:r>
            <a:endPar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63587398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30C13D-2CF9-5567-5575-E63492353762}"/>
            </a:ext>
          </a:extLst>
        </p:cNvPr>
        <p:cNvGrpSpPr/>
        <p:nvPr/>
      </p:nvGrpSpPr>
      <p:grpSpPr>
        <a:xfrm>
          <a:off x="0" y="0"/>
          <a:ext cx="0" cy="0"/>
          <a:chOff x="0" y="0"/>
          <a:chExt cx="0" cy="0"/>
        </a:xfrm>
      </p:grpSpPr>
      <p:sp>
        <p:nvSpPr>
          <p:cNvPr id="112642" name="Rectangle 7">
            <a:extLst>
              <a:ext uri="{FF2B5EF4-FFF2-40B4-BE49-F238E27FC236}">
                <a16:creationId xmlns:a16="http://schemas.microsoft.com/office/drawing/2014/main" id="{E2B9413A-26EF-F776-4CBE-9B11F677D52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202B27CC-896E-4171-8365-C6AA95D8BE9C}"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20</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12643" name="Rectangle 2">
            <a:extLst>
              <a:ext uri="{FF2B5EF4-FFF2-40B4-BE49-F238E27FC236}">
                <a16:creationId xmlns:a16="http://schemas.microsoft.com/office/drawing/2014/main" id="{D5098AB0-F0D9-E937-4CB1-90A0F5B85F82}"/>
              </a:ext>
            </a:extLst>
          </p:cNvPr>
          <p:cNvSpPr>
            <a:spLocks noGrp="1" noRot="1" noChangeAspect="1" noChangeArrowheads="1" noTextEdit="1"/>
          </p:cNvSpPr>
          <p:nvPr>
            <p:ph type="sldImg"/>
          </p:nvPr>
        </p:nvSpPr>
        <p:spPr>
          <a:xfrm>
            <a:off x="1144588" y="687388"/>
            <a:ext cx="4568825" cy="3427412"/>
          </a:xfrm>
          <a:ln/>
        </p:spPr>
      </p:sp>
      <p:sp>
        <p:nvSpPr>
          <p:cNvPr id="112644" name="Rectangle 3">
            <a:extLst>
              <a:ext uri="{FF2B5EF4-FFF2-40B4-BE49-F238E27FC236}">
                <a16:creationId xmlns:a16="http://schemas.microsoft.com/office/drawing/2014/main" id="{E0C507D8-4F95-4252-CF67-DCAA04113ABE}"/>
              </a:ext>
            </a:extLst>
          </p:cNvPr>
          <p:cNvSpPr>
            <a:spLocks noGrp="1" noChangeArrowheads="1"/>
          </p:cNvSpPr>
          <p:nvPr>
            <p:ph type="body" idx="1"/>
          </p:nvPr>
        </p:nvSpPr>
        <p:spPr>
          <a:xfrm>
            <a:off x="685800" y="4342024"/>
            <a:ext cx="5486400" cy="411191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dirty="0">
                <a:latin typeface="Arial" panose="020B0604020202020204" pitchFamily="34" charset="0"/>
              </a:rPr>
              <a:t>This is Shou-chin Wang’s original paper published in German. This term represents the interaction between two instantaneous dipoles  separated at a long distance R. At the end of the paper, Wang acknowledged Debye’s suggesting to him to work on the problem. </a:t>
            </a:r>
          </a:p>
        </p:txBody>
      </p:sp>
    </p:spTree>
    <p:extLst>
      <p:ext uri="{BB962C8B-B14F-4D97-AF65-F5344CB8AC3E}">
        <p14:creationId xmlns:p14="http://schemas.microsoft.com/office/powerpoint/2010/main" val="363069140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E3F2BC-31E4-7ABF-353D-9D061E3D186D}"/>
            </a:ext>
          </a:extLst>
        </p:cNvPr>
        <p:cNvGrpSpPr/>
        <p:nvPr/>
      </p:nvGrpSpPr>
      <p:grpSpPr>
        <a:xfrm>
          <a:off x="0" y="0"/>
          <a:ext cx="0" cy="0"/>
          <a:chOff x="0" y="0"/>
          <a:chExt cx="0" cy="0"/>
        </a:xfrm>
      </p:grpSpPr>
      <p:sp>
        <p:nvSpPr>
          <p:cNvPr id="112642" name="Rectangle 7">
            <a:extLst>
              <a:ext uri="{FF2B5EF4-FFF2-40B4-BE49-F238E27FC236}">
                <a16:creationId xmlns:a16="http://schemas.microsoft.com/office/drawing/2014/main" id="{F37175CD-7CCD-81C1-1082-2E1EA093694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202B27CC-896E-4171-8365-C6AA95D8BE9C}"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21</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12643" name="Rectangle 2">
            <a:extLst>
              <a:ext uri="{FF2B5EF4-FFF2-40B4-BE49-F238E27FC236}">
                <a16:creationId xmlns:a16="http://schemas.microsoft.com/office/drawing/2014/main" id="{F710C622-8A52-88DB-AF05-8AF8CCBA1846}"/>
              </a:ext>
            </a:extLst>
          </p:cNvPr>
          <p:cNvSpPr>
            <a:spLocks noGrp="1" noRot="1" noChangeAspect="1" noChangeArrowheads="1" noTextEdit="1"/>
          </p:cNvSpPr>
          <p:nvPr>
            <p:ph type="sldImg"/>
          </p:nvPr>
        </p:nvSpPr>
        <p:spPr>
          <a:xfrm>
            <a:off x="1144588" y="687388"/>
            <a:ext cx="4568825" cy="3427412"/>
          </a:xfrm>
          <a:ln/>
        </p:spPr>
      </p:sp>
      <p:sp>
        <p:nvSpPr>
          <p:cNvPr id="112644" name="Rectangle 3">
            <a:extLst>
              <a:ext uri="{FF2B5EF4-FFF2-40B4-BE49-F238E27FC236}">
                <a16:creationId xmlns:a16="http://schemas.microsoft.com/office/drawing/2014/main" id="{4AAEB0B5-EFE8-F881-FC40-2CEB815AC58B}"/>
              </a:ext>
            </a:extLst>
          </p:cNvPr>
          <p:cNvSpPr>
            <a:spLocks noGrp="1" noChangeArrowheads="1"/>
          </p:cNvSpPr>
          <p:nvPr>
            <p:ph type="body" idx="1"/>
          </p:nvPr>
        </p:nvSpPr>
        <p:spPr>
          <a:xfrm>
            <a:off x="685800" y="4342024"/>
            <a:ext cx="5486400" cy="411191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sz="1200" kern="1200" dirty="0">
                <a:solidFill>
                  <a:schemeClr val="tx1"/>
                </a:solidFill>
                <a:effectLst/>
                <a:latin typeface="Arial" charset="0"/>
                <a:ea typeface="宋体" pitchFamily="2" charset="-122"/>
                <a:cs typeface="+mn-cs"/>
              </a:rPr>
              <a:t>I did not find the English translation of Shou-chin Wang’s paper. I wonder if this is partly the reason that his work is largely neglected. Then I use translate it into English under Google translate line by line. It is proofread by my friend </a:t>
            </a:r>
            <a:r>
              <a:rPr lang="en-US" altLang="zh-CN" sz="1200" kern="1200" dirty="0" err="1">
                <a:solidFill>
                  <a:schemeClr val="tx1"/>
                </a:solidFill>
                <a:effectLst/>
                <a:latin typeface="Arial" charset="0"/>
                <a:ea typeface="宋体" pitchFamily="2" charset="-122"/>
                <a:cs typeface="+mn-cs"/>
              </a:rPr>
              <a:t>Honghao</a:t>
            </a:r>
            <a:r>
              <a:rPr lang="en-US" altLang="zh-CN" sz="1200" kern="1200" dirty="0">
                <a:solidFill>
                  <a:schemeClr val="tx1"/>
                </a:solidFill>
                <a:effectLst/>
                <a:latin typeface="Arial" charset="0"/>
                <a:ea typeface="宋体" pitchFamily="2" charset="-122"/>
                <a:cs typeface="+mn-cs"/>
              </a:rPr>
              <a:t> Tu, who is a physics professor in Germany.</a:t>
            </a:r>
            <a:endParaRPr lang="en-US" altLang="zh-CN" dirty="0">
              <a:latin typeface="Arial" panose="020B0604020202020204" pitchFamily="34" charset="0"/>
            </a:endParaRPr>
          </a:p>
        </p:txBody>
      </p:sp>
    </p:spTree>
    <p:extLst>
      <p:ext uri="{BB962C8B-B14F-4D97-AF65-F5344CB8AC3E}">
        <p14:creationId xmlns:p14="http://schemas.microsoft.com/office/powerpoint/2010/main" val="27339974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17BDA3-0B08-5D3F-577F-5744D7B41C66}"/>
            </a:ext>
          </a:extLst>
        </p:cNvPr>
        <p:cNvGrpSpPr/>
        <p:nvPr/>
      </p:nvGrpSpPr>
      <p:grpSpPr>
        <a:xfrm>
          <a:off x="0" y="0"/>
          <a:ext cx="0" cy="0"/>
          <a:chOff x="0" y="0"/>
          <a:chExt cx="0" cy="0"/>
        </a:xfrm>
      </p:grpSpPr>
      <p:sp>
        <p:nvSpPr>
          <p:cNvPr id="112642" name="Rectangle 7">
            <a:extLst>
              <a:ext uri="{FF2B5EF4-FFF2-40B4-BE49-F238E27FC236}">
                <a16:creationId xmlns:a16="http://schemas.microsoft.com/office/drawing/2014/main" id="{4FC9287F-E38A-67EE-B223-DD358C93CBB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202B27CC-896E-4171-8365-C6AA95D8BE9C}"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22</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12643" name="Rectangle 2">
            <a:extLst>
              <a:ext uri="{FF2B5EF4-FFF2-40B4-BE49-F238E27FC236}">
                <a16:creationId xmlns:a16="http://schemas.microsoft.com/office/drawing/2014/main" id="{70797403-9F86-C90B-3F1C-5561A9591B2C}"/>
              </a:ext>
            </a:extLst>
          </p:cNvPr>
          <p:cNvSpPr>
            <a:spLocks noGrp="1" noRot="1" noChangeAspect="1" noChangeArrowheads="1" noTextEdit="1"/>
          </p:cNvSpPr>
          <p:nvPr>
            <p:ph type="sldImg"/>
          </p:nvPr>
        </p:nvSpPr>
        <p:spPr>
          <a:xfrm>
            <a:off x="1144588" y="687388"/>
            <a:ext cx="4568825" cy="3427412"/>
          </a:xfrm>
          <a:ln/>
        </p:spPr>
      </p:sp>
      <p:sp>
        <p:nvSpPr>
          <p:cNvPr id="112644" name="Rectangle 3">
            <a:extLst>
              <a:ext uri="{FF2B5EF4-FFF2-40B4-BE49-F238E27FC236}">
                <a16:creationId xmlns:a16="http://schemas.microsoft.com/office/drawing/2014/main" id="{59A05E6A-C97B-930A-6893-BD5D01886574}"/>
              </a:ext>
            </a:extLst>
          </p:cNvPr>
          <p:cNvSpPr>
            <a:spLocks noGrp="1" noChangeArrowheads="1"/>
          </p:cNvSpPr>
          <p:nvPr>
            <p:ph type="body" idx="1"/>
          </p:nvPr>
        </p:nvSpPr>
        <p:spPr>
          <a:xfrm>
            <a:off x="685800" y="4342024"/>
            <a:ext cx="5486400" cy="411191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dirty="0">
                <a:latin typeface="Arial" panose="020B0604020202020204" pitchFamily="34" charset="0"/>
              </a:rPr>
              <a:t>Based on the English version I also translate it into Chinese. </a:t>
            </a:r>
          </a:p>
        </p:txBody>
      </p:sp>
    </p:spTree>
    <p:extLst>
      <p:ext uri="{BB962C8B-B14F-4D97-AF65-F5344CB8AC3E}">
        <p14:creationId xmlns:p14="http://schemas.microsoft.com/office/powerpoint/2010/main" val="216515385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A71892-D656-01EB-C8E9-1044575CC99B}"/>
            </a:ext>
          </a:extLst>
        </p:cNvPr>
        <p:cNvGrpSpPr/>
        <p:nvPr/>
      </p:nvGrpSpPr>
      <p:grpSpPr>
        <a:xfrm>
          <a:off x="0" y="0"/>
          <a:ext cx="0" cy="0"/>
          <a:chOff x="0" y="0"/>
          <a:chExt cx="0" cy="0"/>
        </a:xfrm>
      </p:grpSpPr>
      <p:sp>
        <p:nvSpPr>
          <p:cNvPr id="112642" name="Rectangle 7">
            <a:extLst>
              <a:ext uri="{FF2B5EF4-FFF2-40B4-BE49-F238E27FC236}">
                <a16:creationId xmlns:a16="http://schemas.microsoft.com/office/drawing/2014/main" id="{53637FA6-75FD-20FD-6C33-63A1D6AF44B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202B27CC-896E-4171-8365-C6AA95D8BE9C}"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23</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12643" name="Rectangle 2">
            <a:extLst>
              <a:ext uri="{FF2B5EF4-FFF2-40B4-BE49-F238E27FC236}">
                <a16:creationId xmlns:a16="http://schemas.microsoft.com/office/drawing/2014/main" id="{9DBEA059-64CD-F645-C2DB-1B8EA1854D55}"/>
              </a:ext>
            </a:extLst>
          </p:cNvPr>
          <p:cNvSpPr>
            <a:spLocks noGrp="1" noRot="1" noChangeAspect="1" noChangeArrowheads="1" noTextEdit="1"/>
          </p:cNvSpPr>
          <p:nvPr>
            <p:ph type="sldImg"/>
          </p:nvPr>
        </p:nvSpPr>
        <p:spPr>
          <a:xfrm>
            <a:off x="1144588" y="687388"/>
            <a:ext cx="4568825" cy="3427412"/>
          </a:xfrm>
          <a:ln/>
        </p:spPr>
      </p:sp>
      <p:sp>
        <p:nvSpPr>
          <p:cNvPr id="112644" name="Rectangle 3">
            <a:extLst>
              <a:ext uri="{FF2B5EF4-FFF2-40B4-BE49-F238E27FC236}">
                <a16:creationId xmlns:a16="http://schemas.microsoft.com/office/drawing/2014/main" id="{807F2F7D-D358-E031-5329-7C62A4E3092C}"/>
              </a:ext>
            </a:extLst>
          </p:cNvPr>
          <p:cNvSpPr>
            <a:spLocks noGrp="1" noChangeArrowheads="1"/>
          </p:cNvSpPr>
          <p:nvPr>
            <p:ph type="body" idx="1"/>
          </p:nvPr>
        </p:nvSpPr>
        <p:spPr>
          <a:xfrm>
            <a:off x="685800" y="4342024"/>
            <a:ext cx="5486400" cy="411191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sz="1200" kern="1200" dirty="0">
                <a:solidFill>
                  <a:schemeClr val="tx1"/>
                </a:solidFill>
                <a:effectLst/>
                <a:latin typeface="Arial" charset="0"/>
                <a:ea typeface="宋体" pitchFamily="2" charset="-122"/>
                <a:cs typeface="+mn-cs"/>
              </a:rPr>
              <a:t>How did Shou-chin Wang study this problem? Basically, he treated dipolar interaction as perturbation. On average, each atom is non-polar, but at each moment, there exists an instantaneous dipole in each atom. Two instantaneous dipoles interact with each other, and their motions are correlated. Wang used the 2</a:t>
            </a:r>
            <a:r>
              <a:rPr lang="en-US" altLang="zh-CN" sz="1200" kern="1200" baseline="30000" dirty="0">
                <a:solidFill>
                  <a:schemeClr val="tx1"/>
                </a:solidFill>
                <a:effectLst/>
                <a:latin typeface="Arial" charset="0"/>
                <a:ea typeface="宋体" pitchFamily="2" charset="-122"/>
                <a:cs typeface="+mn-cs"/>
              </a:rPr>
              <a:t>nd</a:t>
            </a:r>
            <a:r>
              <a:rPr lang="en-US" altLang="zh-CN" sz="1200" kern="1200" dirty="0">
                <a:solidFill>
                  <a:schemeClr val="tx1"/>
                </a:solidFill>
                <a:effectLst/>
                <a:latin typeface="Arial" charset="0"/>
                <a:ea typeface="宋体" pitchFamily="2" charset="-122"/>
                <a:cs typeface="+mn-cs"/>
              </a:rPr>
              <a:t> order perturbation theory to calculate the ground state energy shift. Since it was quite early in history, the version he used was different from what we teach in today’s quantum mechanics textbooks. </a:t>
            </a:r>
            <a:endParaRPr lang="zh-CN" altLang="zh-CN" sz="1200" kern="1200" dirty="0">
              <a:solidFill>
                <a:schemeClr val="tx1"/>
              </a:solidFill>
              <a:effectLst/>
              <a:latin typeface="Arial" charset="0"/>
              <a:ea typeface="宋体" pitchFamily="2" charset="-122"/>
              <a:cs typeface="+mn-cs"/>
            </a:endParaRPr>
          </a:p>
          <a:p>
            <a:pPr eaLnBrk="1" hangingPunct="1"/>
            <a:endParaRPr lang="en-US" altLang="zh-CN" dirty="0">
              <a:latin typeface="Arial" panose="020B0604020202020204" pitchFamily="34" charset="0"/>
            </a:endParaRPr>
          </a:p>
        </p:txBody>
      </p:sp>
    </p:spTree>
    <p:extLst>
      <p:ext uri="{BB962C8B-B14F-4D97-AF65-F5344CB8AC3E}">
        <p14:creationId xmlns:p14="http://schemas.microsoft.com/office/powerpoint/2010/main" val="63210207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600958-CB75-CF7F-EF0C-7643FC56DB6E}"/>
            </a:ext>
          </a:extLst>
        </p:cNvPr>
        <p:cNvGrpSpPr/>
        <p:nvPr/>
      </p:nvGrpSpPr>
      <p:grpSpPr>
        <a:xfrm>
          <a:off x="0" y="0"/>
          <a:ext cx="0" cy="0"/>
          <a:chOff x="0" y="0"/>
          <a:chExt cx="0" cy="0"/>
        </a:xfrm>
      </p:grpSpPr>
      <p:sp>
        <p:nvSpPr>
          <p:cNvPr id="112642" name="Rectangle 7">
            <a:extLst>
              <a:ext uri="{FF2B5EF4-FFF2-40B4-BE49-F238E27FC236}">
                <a16:creationId xmlns:a16="http://schemas.microsoft.com/office/drawing/2014/main" id="{A09CFA0E-6644-C698-7475-7C7473E08AC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202B27CC-896E-4171-8365-C6AA95D8BE9C}"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24</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12643" name="Rectangle 2">
            <a:extLst>
              <a:ext uri="{FF2B5EF4-FFF2-40B4-BE49-F238E27FC236}">
                <a16:creationId xmlns:a16="http://schemas.microsoft.com/office/drawing/2014/main" id="{2901F9EE-EAE0-0FFA-83CE-567A20BA4C84}"/>
              </a:ext>
            </a:extLst>
          </p:cNvPr>
          <p:cNvSpPr>
            <a:spLocks noGrp="1" noRot="1" noChangeAspect="1" noChangeArrowheads="1" noTextEdit="1"/>
          </p:cNvSpPr>
          <p:nvPr>
            <p:ph type="sldImg"/>
          </p:nvPr>
        </p:nvSpPr>
        <p:spPr>
          <a:xfrm>
            <a:off x="1144588" y="687388"/>
            <a:ext cx="4568825" cy="3427412"/>
          </a:xfrm>
          <a:ln/>
        </p:spPr>
      </p:sp>
      <p:sp>
        <p:nvSpPr>
          <p:cNvPr id="112644" name="Rectangle 3">
            <a:extLst>
              <a:ext uri="{FF2B5EF4-FFF2-40B4-BE49-F238E27FC236}">
                <a16:creationId xmlns:a16="http://schemas.microsoft.com/office/drawing/2014/main" id="{EF37AB2B-7349-44CE-7B8C-EA6C77D4D01E}"/>
              </a:ext>
            </a:extLst>
          </p:cNvPr>
          <p:cNvSpPr>
            <a:spLocks noGrp="1" noChangeArrowheads="1"/>
          </p:cNvSpPr>
          <p:nvPr>
            <p:ph type="body" idx="1"/>
          </p:nvPr>
        </p:nvSpPr>
        <p:spPr>
          <a:xfrm>
            <a:off x="685800" y="4342024"/>
            <a:ext cx="5486400" cy="411191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zh-CN" sz="1200" kern="1200" dirty="0">
                <a:solidFill>
                  <a:schemeClr val="tx1"/>
                </a:solidFill>
                <a:effectLst/>
                <a:latin typeface="Arial" charset="0"/>
                <a:ea typeface="宋体" pitchFamily="2" charset="-122"/>
                <a:cs typeface="+mn-cs"/>
              </a:rPr>
              <a:t>I try to use the modern language as a simplified demonstration. The 0</a:t>
            </a:r>
            <a:r>
              <a:rPr lang="en-US" altLang="zh-CN" sz="1200" kern="1200" baseline="30000" dirty="0">
                <a:solidFill>
                  <a:schemeClr val="tx1"/>
                </a:solidFill>
                <a:effectLst/>
                <a:latin typeface="Arial" charset="0"/>
                <a:ea typeface="宋体" pitchFamily="2" charset="-122"/>
                <a:cs typeface="+mn-cs"/>
              </a:rPr>
              <a:t>th</a:t>
            </a:r>
            <a:r>
              <a:rPr lang="en-US" altLang="zh-CN" sz="1200" kern="1200" dirty="0">
                <a:solidFill>
                  <a:schemeClr val="tx1"/>
                </a:solidFill>
                <a:effectLst/>
                <a:latin typeface="Arial" charset="0"/>
                <a:ea typeface="宋体" pitchFamily="2" charset="-122"/>
                <a:cs typeface="+mn-cs"/>
              </a:rPr>
              <a:t> order ground state is a product state of both atoms are in the 1s state, and the 1</a:t>
            </a:r>
            <a:r>
              <a:rPr lang="en-US" altLang="zh-CN" sz="1200" kern="1200" baseline="30000" dirty="0">
                <a:solidFill>
                  <a:schemeClr val="tx1"/>
                </a:solidFill>
                <a:effectLst/>
                <a:latin typeface="Arial" charset="0"/>
                <a:ea typeface="宋体" pitchFamily="2" charset="-122"/>
                <a:cs typeface="+mn-cs"/>
              </a:rPr>
              <a:t>st</a:t>
            </a:r>
            <a:r>
              <a:rPr lang="en-US" altLang="zh-CN" sz="1200" kern="1200" dirty="0">
                <a:solidFill>
                  <a:schemeClr val="tx1"/>
                </a:solidFill>
                <a:effectLst/>
                <a:latin typeface="Arial" charset="0"/>
                <a:ea typeface="宋体" pitchFamily="2" charset="-122"/>
                <a:cs typeface="+mn-cs"/>
              </a:rPr>
              <a:t> order perturbative wavefunction involves both atoms in the excited states to the p-levels. The ground state energy shift is at the 2</a:t>
            </a:r>
            <a:r>
              <a:rPr lang="en-US" altLang="zh-CN" sz="1200" kern="1200" baseline="30000" dirty="0">
                <a:solidFill>
                  <a:schemeClr val="tx1"/>
                </a:solidFill>
                <a:effectLst/>
                <a:latin typeface="Arial" charset="0"/>
                <a:ea typeface="宋体" pitchFamily="2" charset="-122"/>
                <a:cs typeface="+mn-cs"/>
              </a:rPr>
              <a:t>nd</a:t>
            </a:r>
            <a:r>
              <a:rPr lang="en-US" altLang="zh-CN" sz="1200" kern="1200" dirty="0">
                <a:solidFill>
                  <a:schemeClr val="tx1"/>
                </a:solidFill>
                <a:effectLst/>
                <a:latin typeface="Arial" charset="0"/>
                <a:ea typeface="宋体" pitchFamily="2" charset="-122"/>
                <a:cs typeface="+mn-cs"/>
              </a:rPr>
              <a:t> order of interaction. Since the dipolar interaction itself decays as 1/R3, then the energy shift decays as 1/R6. </a:t>
            </a:r>
            <a:endParaRPr lang="zh-CN" altLang="zh-CN" sz="1200" kern="1200" dirty="0">
              <a:solidFill>
                <a:schemeClr val="tx1"/>
              </a:solidFill>
              <a:effectLst/>
              <a:latin typeface="Arial" charset="0"/>
              <a:ea typeface="宋体" pitchFamily="2" charset="-122"/>
              <a:cs typeface="+mn-cs"/>
            </a:endParaRPr>
          </a:p>
        </p:txBody>
      </p:sp>
    </p:spTree>
    <p:extLst>
      <p:ext uri="{BB962C8B-B14F-4D97-AF65-F5344CB8AC3E}">
        <p14:creationId xmlns:p14="http://schemas.microsoft.com/office/powerpoint/2010/main" val="214945413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3F19C8-B3A2-7683-4580-F6809066985D}"/>
            </a:ext>
          </a:extLst>
        </p:cNvPr>
        <p:cNvGrpSpPr/>
        <p:nvPr/>
      </p:nvGrpSpPr>
      <p:grpSpPr>
        <a:xfrm>
          <a:off x="0" y="0"/>
          <a:ext cx="0" cy="0"/>
          <a:chOff x="0" y="0"/>
          <a:chExt cx="0" cy="0"/>
        </a:xfrm>
      </p:grpSpPr>
      <p:sp>
        <p:nvSpPr>
          <p:cNvPr id="112642" name="Rectangle 7">
            <a:extLst>
              <a:ext uri="{FF2B5EF4-FFF2-40B4-BE49-F238E27FC236}">
                <a16:creationId xmlns:a16="http://schemas.microsoft.com/office/drawing/2014/main" id="{4036C5C9-0BCC-072E-6A69-D857325A608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202B27CC-896E-4171-8365-C6AA95D8BE9C}"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25</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12643" name="Rectangle 2">
            <a:extLst>
              <a:ext uri="{FF2B5EF4-FFF2-40B4-BE49-F238E27FC236}">
                <a16:creationId xmlns:a16="http://schemas.microsoft.com/office/drawing/2014/main" id="{7AD50232-764B-64BC-14E9-915E71BC62D1}"/>
              </a:ext>
            </a:extLst>
          </p:cNvPr>
          <p:cNvSpPr>
            <a:spLocks noGrp="1" noRot="1" noChangeAspect="1" noChangeArrowheads="1" noTextEdit="1"/>
          </p:cNvSpPr>
          <p:nvPr>
            <p:ph type="sldImg"/>
          </p:nvPr>
        </p:nvSpPr>
        <p:spPr>
          <a:xfrm>
            <a:off x="1144588" y="687388"/>
            <a:ext cx="4568825" cy="3427412"/>
          </a:xfrm>
          <a:ln/>
        </p:spPr>
      </p:sp>
      <p:sp>
        <p:nvSpPr>
          <p:cNvPr id="112644" name="Rectangle 3">
            <a:extLst>
              <a:ext uri="{FF2B5EF4-FFF2-40B4-BE49-F238E27FC236}">
                <a16:creationId xmlns:a16="http://schemas.microsoft.com/office/drawing/2014/main" id="{F88FB216-D6AC-0872-F5A1-E1A93DD95227}"/>
              </a:ext>
            </a:extLst>
          </p:cNvPr>
          <p:cNvSpPr>
            <a:spLocks noGrp="1" noChangeArrowheads="1"/>
          </p:cNvSpPr>
          <p:nvPr>
            <p:ph type="body" idx="1"/>
          </p:nvPr>
        </p:nvSpPr>
        <p:spPr>
          <a:xfrm>
            <a:off x="685800" y="4342024"/>
            <a:ext cx="5486400" cy="411191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sz="1200" kern="1200" dirty="0">
                <a:solidFill>
                  <a:schemeClr val="tx1"/>
                </a:solidFill>
                <a:effectLst/>
                <a:latin typeface="Arial" charset="0"/>
                <a:ea typeface="宋体" pitchFamily="2" charset="-122"/>
                <a:cs typeface="+mn-cs"/>
              </a:rPr>
              <a:t>These are results quoted from my English translation of Wang’s work. The qualitative decay power of 6 is correct. He also developed classic pictures to understand his quantum mechanical calculation. </a:t>
            </a:r>
            <a:endParaRPr lang="zh-CN" altLang="zh-CN" sz="1200" kern="1200" dirty="0">
              <a:solidFill>
                <a:schemeClr val="tx1"/>
              </a:solidFill>
              <a:effectLst/>
              <a:latin typeface="Arial" charset="0"/>
              <a:ea typeface="宋体" pitchFamily="2" charset="-122"/>
              <a:cs typeface="+mn-cs"/>
            </a:endParaRPr>
          </a:p>
          <a:p>
            <a:pPr eaLnBrk="1" hangingPunct="1"/>
            <a:endParaRPr lang="en-US" altLang="zh-CN" dirty="0">
              <a:latin typeface="Arial" panose="020B0604020202020204" pitchFamily="34" charset="0"/>
            </a:endParaRPr>
          </a:p>
        </p:txBody>
      </p:sp>
    </p:spTree>
    <p:extLst>
      <p:ext uri="{BB962C8B-B14F-4D97-AF65-F5344CB8AC3E}">
        <p14:creationId xmlns:p14="http://schemas.microsoft.com/office/powerpoint/2010/main" val="276527932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8F2E40-46F2-6F72-242E-E0CDDA15C788}"/>
            </a:ext>
          </a:extLst>
        </p:cNvPr>
        <p:cNvGrpSpPr/>
        <p:nvPr/>
      </p:nvGrpSpPr>
      <p:grpSpPr>
        <a:xfrm>
          <a:off x="0" y="0"/>
          <a:ext cx="0" cy="0"/>
          <a:chOff x="0" y="0"/>
          <a:chExt cx="0" cy="0"/>
        </a:xfrm>
      </p:grpSpPr>
      <p:sp>
        <p:nvSpPr>
          <p:cNvPr id="112642" name="Rectangle 7">
            <a:extLst>
              <a:ext uri="{FF2B5EF4-FFF2-40B4-BE49-F238E27FC236}">
                <a16:creationId xmlns:a16="http://schemas.microsoft.com/office/drawing/2014/main" id="{AAACCCE1-9723-3F69-AF25-C93A5052C5A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202B27CC-896E-4171-8365-C6AA95D8BE9C}"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26</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12643" name="Rectangle 2">
            <a:extLst>
              <a:ext uri="{FF2B5EF4-FFF2-40B4-BE49-F238E27FC236}">
                <a16:creationId xmlns:a16="http://schemas.microsoft.com/office/drawing/2014/main" id="{1594C42C-0614-F571-C0D8-B1BD9E583D77}"/>
              </a:ext>
            </a:extLst>
          </p:cNvPr>
          <p:cNvSpPr>
            <a:spLocks noGrp="1" noRot="1" noChangeAspect="1" noChangeArrowheads="1" noTextEdit="1"/>
          </p:cNvSpPr>
          <p:nvPr>
            <p:ph type="sldImg"/>
          </p:nvPr>
        </p:nvSpPr>
        <p:spPr>
          <a:xfrm>
            <a:off x="1144588" y="687388"/>
            <a:ext cx="4568825" cy="3427412"/>
          </a:xfrm>
          <a:ln/>
        </p:spPr>
      </p:sp>
      <p:sp>
        <p:nvSpPr>
          <p:cNvPr id="112644" name="Rectangle 3">
            <a:extLst>
              <a:ext uri="{FF2B5EF4-FFF2-40B4-BE49-F238E27FC236}">
                <a16:creationId xmlns:a16="http://schemas.microsoft.com/office/drawing/2014/main" id="{180C4502-0C5C-9D78-4639-8465C6F6CDC0}"/>
              </a:ext>
            </a:extLst>
          </p:cNvPr>
          <p:cNvSpPr>
            <a:spLocks noGrp="1" noChangeArrowheads="1"/>
          </p:cNvSpPr>
          <p:nvPr>
            <p:ph type="body" idx="1"/>
          </p:nvPr>
        </p:nvSpPr>
        <p:spPr>
          <a:xfrm>
            <a:off x="685800" y="4342024"/>
            <a:ext cx="5486400" cy="411191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sz="1200" kern="1200" dirty="0">
                <a:solidFill>
                  <a:schemeClr val="tx1"/>
                </a:solidFill>
                <a:effectLst/>
                <a:latin typeface="Arial" charset="0"/>
                <a:ea typeface="宋体" pitchFamily="2" charset="-122"/>
                <a:cs typeface="+mn-cs"/>
              </a:rPr>
              <a:t>These are results quoted from my English translation of Wang’s work. The qualitative decay power of 6 is correct. He also developed classic pictures to understand his quantum mechanical calculation. </a:t>
            </a:r>
            <a:endParaRPr lang="zh-CN" altLang="zh-CN" sz="1200" kern="1200" dirty="0">
              <a:solidFill>
                <a:schemeClr val="tx1"/>
              </a:solidFill>
              <a:effectLst/>
              <a:latin typeface="Arial" charset="0"/>
              <a:ea typeface="宋体" pitchFamily="2" charset="-122"/>
              <a:cs typeface="+mn-cs"/>
            </a:endParaRPr>
          </a:p>
          <a:p>
            <a:pPr eaLnBrk="1" hangingPunct="1"/>
            <a:endParaRPr lang="en-US" altLang="zh-CN" dirty="0">
              <a:latin typeface="Arial" panose="020B0604020202020204" pitchFamily="34" charset="0"/>
            </a:endParaRPr>
          </a:p>
        </p:txBody>
      </p:sp>
    </p:spTree>
    <p:extLst>
      <p:ext uri="{BB962C8B-B14F-4D97-AF65-F5344CB8AC3E}">
        <p14:creationId xmlns:p14="http://schemas.microsoft.com/office/powerpoint/2010/main" val="293424327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89584E-6D28-6724-6B1F-074563F8D798}"/>
            </a:ext>
          </a:extLst>
        </p:cNvPr>
        <p:cNvGrpSpPr/>
        <p:nvPr/>
      </p:nvGrpSpPr>
      <p:grpSpPr>
        <a:xfrm>
          <a:off x="0" y="0"/>
          <a:ext cx="0" cy="0"/>
          <a:chOff x="0" y="0"/>
          <a:chExt cx="0" cy="0"/>
        </a:xfrm>
      </p:grpSpPr>
      <p:sp>
        <p:nvSpPr>
          <p:cNvPr id="7" name="Rectangle 7">
            <a:extLst>
              <a:ext uri="{FF2B5EF4-FFF2-40B4-BE49-F238E27FC236}">
                <a16:creationId xmlns:a16="http://schemas.microsoft.com/office/drawing/2014/main" id="{1B6518A8-2405-C96C-5F5D-2AB6A818EEFD}"/>
              </a:ext>
            </a:extLst>
          </p:cNvPr>
          <p:cNvSpPr>
            <a:spLocks noGrp="1" noChangeArrowheads="1"/>
          </p:cNvSpPr>
          <p:nvPr>
            <p:ph type="sldNum" sz="quarter" idx="5"/>
          </p:nvPr>
        </p:nvSpPr>
        <p:spPr>
          <a:ln/>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3A7106C-534E-4196-95BF-8F4872D65BC4}" type="slidenum">
              <a:rPr kumimoji="0" lang="en-US" altLang="zh-CN" sz="1200" b="0" i="0" u="none" strike="noStrike" kern="1200" cap="none" spc="0" normalizeH="0" baseline="0" noProof="0">
                <a:ln>
                  <a:noFill/>
                </a:ln>
                <a:solidFill>
                  <a:srgbClr val="000000"/>
                </a:solidFill>
                <a:effectLst/>
                <a:uLnTx/>
                <a:uFillTx/>
                <a:latin typeface="Arial" charset="0"/>
                <a:ea typeface="宋体"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27</a:t>
            </a:fld>
            <a:endParaRPr kumimoji="0" lang="en-US" altLang="zh-CN" sz="1200" b="0" i="0" u="none" strike="noStrike" kern="1200" cap="none" spc="0" normalizeH="0" baseline="0" noProof="0">
              <a:ln>
                <a:noFill/>
              </a:ln>
              <a:solidFill>
                <a:srgbClr val="000000"/>
              </a:solidFill>
              <a:effectLst/>
              <a:uLnTx/>
              <a:uFillTx/>
              <a:latin typeface="Arial" charset="0"/>
              <a:ea typeface="宋体" pitchFamily="2" charset="-122"/>
              <a:cs typeface="+mn-cs"/>
            </a:endParaRPr>
          </a:p>
        </p:txBody>
      </p:sp>
      <p:sp>
        <p:nvSpPr>
          <p:cNvPr id="1272834" name="Rectangle 2">
            <a:extLst>
              <a:ext uri="{FF2B5EF4-FFF2-40B4-BE49-F238E27FC236}">
                <a16:creationId xmlns:a16="http://schemas.microsoft.com/office/drawing/2014/main" id="{5D133FA1-1078-678E-7E5D-8E75E6AF9AEF}"/>
              </a:ext>
            </a:extLst>
          </p:cNvPr>
          <p:cNvSpPr>
            <a:spLocks noGrp="1" noRot="1" noChangeAspect="1" noChangeArrowheads="1" noTextEdit="1"/>
          </p:cNvSpPr>
          <p:nvPr>
            <p:ph type="sldImg"/>
          </p:nvPr>
        </p:nvSpPr>
        <p:spPr>
          <a:ln/>
        </p:spPr>
      </p:sp>
      <p:sp>
        <p:nvSpPr>
          <p:cNvPr id="1272835" name="Rectangle 3">
            <a:extLst>
              <a:ext uri="{FF2B5EF4-FFF2-40B4-BE49-F238E27FC236}">
                <a16:creationId xmlns:a16="http://schemas.microsoft.com/office/drawing/2014/main" id="{226D3151-105B-D7DA-E42C-EB84C824BC71}"/>
              </a:ext>
            </a:extLst>
          </p:cNvPr>
          <p:cNvSpPr>
            <a:spLocks noGrp="1" noChangeArrowheads="1"/>
          </p:cNvSpPr>
          <p:nvPr>
            <p:ph type="body" idx="1"/>
          </p:nvPr>
        </p:nvSpPr>
        <p:spPr/>
        <p:txBody>
          <a:bodyPr/>
          <a:lstStyle/>
          <a:p>
            <a:r>
              <a:rPr lang="en-US" altLang="zh-CN" sz="1200" kern="1200" dirty="0">
                <a:solidFill>
                  <a:schemeClr val="tx1"/>
                </a:solidFill>
                <a:effectLst/>
                <a:latin typeface="Arial" charset="0"/>
                <a:ea typeface="宋体" pitchFamily="2" charset="-122"/>
                <a:cs typeface="+mn-cs"/>
              </a:rPr>
              <a:t>The last one is Shou-chin Wang’s most important work. He solves the energy spectrum of the asymmetric top, which is related to the rotational spectrum of molecules like water molecules. </a:t>
            </a:r>
            <a:endParaRPr lang="zh-CN" altLang="zh-CN" sz="1200" kern="1200" dirty="0">
              <a:solidFill>
                <a:schemeClr val="tx1"/>
              </a:solidFill>
              <a:effectLst/>
              <a:latin typeface="Arial" charset="0"/>
              <a:ea typeface="宋体" pitchFamily="2" charset="-122"/>
              <a:cs typeface="+mn-cs"/>
            </a:endParaRPr>
          </a:p>
          <a:p>
            <a:endParaRPr lang="en-US" altLang="zh-CN" dirty="0"/>
          </a:p>
        </p:txBody>
      </p:sp>
    </p:spTree>
    <p:extLst>
      <p:ext uri="{BB962C8B-B14F-4D97-AF65-F5344CB8AC3E}">
        <p14:creationId xmlns:p14="http://schemas.microsoft.com/office/powerpoint/2010/main" val="75197710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842390-89B6-696A-6190-9C074DD4B83A}"/>
            </a:ext>
          </a:extLst>
        </p:cNvPr>
        <p:cNvGrpSpPr/>
        <p:nvPr/>
      </p:nvGrpSpPr>
      <p:grpSpPr>
        <a:xfrm>
          <a:off x="0" y="0"/>
          <a:ext cx="0" cy="0"/>
          <a:chOff x="0" y="0"/>
          <a:chExt cx="0" cy="0"/>
        </a:xfrm>
      </p:grpSpPr>
      <p:sp>
        <p:nvSpPr>
          <p:cNvPr id="112642" name="Rectangle 7">
            <a:extLst>
              <a:ext uri="{FF2B5EF4-FFF2-40B4-BE49-F238E27FC236}">
                <a16:creationId xmlns:a16="http://schemas.microsoft.com/office/drawing/2014/main" id="{1D3A9CAE-7F76-3707-F461-B8EBC006513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202B27CC-896E-4171-8365-C6AA95D8BE9C}"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28</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12643" name="Rectangle 2">
            <a:extLst>
              <a:ext uri="{FF2B5EF4-FFF2-40B4-BE49-F238E27FC236}">
                <a16:creationId xmlns:a16="http://schemas.microsoft.com/office/drawing/2014/main" id="{BD78B368-7A2E-08A2-1E76-BA1B93D098C3}"/>
              </a:ext>
            </a:extLst>
          </p:cNvPr>
          <p:cNvSpPr>
            <a:spLocks noGrp="1" noRot="1" noChangeAspect="1" noChangeArrowheads="1" noTextEdit="1"/>
          </p:cNvSpPr>
          <p:nvPr>
            <p:ph type="sldImg"/>
          </p:nvPr>
        </p:nvSpPr>
        <p:spPr>
          <a:xfrm>
            <a:off x="1144588" y="687388"/>
            <a:ext cx="4568825" cy="3427412"/>
          </a:xfrm>
          <a:ln/>
        </p:spPr>
      </p:sp>
      <p:sp>
        <p:nvSpPr>
          <p:cNvPr id="112644" name="Rectangle 3">
            <a:extLst>
              <a:ext uri="{FF2B5EF4-FFF2-40B4-BE49-F238E27FC236}">
                <a16:creationId xmlns:a16="http://schemas.microsoft.com/office/drawing/2014/main" id="{7F37C5A1-B497-1A99-C33C-108CE622C9FB}"/>
              </a:ext>
            </a:extLst>
          </p:cNvPr>
          <p:cNvSpPr>
            <a:spLocks noGrp="1" noChangeArrowheads="1"/>
          </p:cNvSpPr>
          <p:nvPr>
            <p:ph type="body" idx="1"/>
          </p:nvPr>
        </p:nvSpPr>
        <p:spPr>
          <a:xfrm>
            <a:off x="685800" y="4342024"/>
            <a:ext cx="5486400" cy="411191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sz="1200" kern="1200" dirty="0">
                <a:solidFill>
                  <a:schemeClr val="tx1"/>
                </a:solidFill>
                <a:effectLst/>
                <a:latin typeface="Arial" charset="0"/>
                <a:ea typeface="宋体" pitchFamily="2" charset="-122"/>
                <a:cs typeface="+mn-cs"/>
              </a:rPr>
              <a:t>A simpler problem is the rotational energy spectrum of symmetric top molecules. This problem was solved before by Rabi and </a:t>
            </a:r>
            <a:r>
              <a:rPr lang="en-US" altLang="zh-CN" sz="1200" kern="1200" dirty="0" err="1">
                <a:solidFill>
                  <a:schemeClr val="tx1"/>
                </a:solidFill>
                <a:effectLst/>
                <a:latin typeface="Arial" charset="0"/>
                <a:ea typeface="宋体" pitchFamily="2" charset="-122"/>
                <a:cs typeface="+mn-cs"/>
              </a:rPr>
              <a:t>Kronig</a:t>
            </a:r>
            <a:r>
              <a:rPr lang="en-US" altLang="zh-CN" sz="1200" kern="1200" dirty="0">
                <a:solidFill>
                  <a:schemeClr val="tx1"/>
                </a:solidFill>
                <a:effectLst/>
                <a:latin typeface="Arial" charset="0"/>
                <a:ea typeface="宋体" pitchFamily="2" charset="-122"/>
                <a:cs typeface="+mn-cs"/>
              </a:rPr>
              <a:t>. It was the outcome of quantum mechanics study group at Columbia. In his speech in 1972, Rabi recalled that when he and </a:t>
            </a:r>
            <a:r>
              <a:rPr lang="en-US" altLang="zh-CN" sz="1200" kern="1200" dirty="0" err="1">
                <a:solidFill>
                  <a:schemeClr val="tx1"/>
                </a:solidFill>
                <a:effectLst/>
                <a:latin typeface="Arial" charset="0"/>
                <a:ea typeface="宋体" pitchFamily="2" charset="-122"/>
                <a:cs typeface="+mn-cs"/>
              </a:rPr>
              <a:t>Kronig</a:t>
            </a:r>
            <a:r>
              <a:rPr lang="en-US" altLang="zh-CN" sz="1200" kern="1200" dirty="0">
                <a:solidFill>
                  <a:schemeClr val="tx1"/>
                </a:solidFill>
                <a:effectLst/>
                <a:latin typeface="Arial" charset="0"/>
                <a:ea typeface="宋体" pitchFamily="2" charset="-122"/>
                <a:cs typeface="+mn-cs"/>
              </a:rPr>
              <a:t> tried to solve the energy spectrum of a symmetric top, they met a differential equation, which was so difficult that they could not solve.</a:t>
            </a:r>
            <a:endParaRPr lang="zh-CN" altLang="zh-CN" sz="1200" kern="1200" dirty="0">
              <a:solidFill>
                <a:schemeClr val="tx1"/>
              </a:solidFill>
              <a:effectLst/>
              <a:latin typeface="Arial" charset="0"/>
              <a:ea typeface="宋体" pitchFamily="2" charset="-122"/>
              <a:cs typeface="+mn-cs"/>
            </a:endParaRPr>
          </a:p>
          <a:p>
            <a:pPr eaLnBrk="1" hangingPunct="1"/>
            <a:endParaRPr lang="en-US" altLang="zh-CN" dirty="0">
              <a:latin typeface="Arial" panose="020B0604020202020204" pitchFamily="34" charset="0"/>
            </a:endParaRPr>
          </a:p>
        </p:txBody>
      </p:sp>
    </p:spTree>
    <p:extLst>
      <p:ext uri="{BB962C8B-B14F-4D97-AF65-F5344CB8AC3E}">
        <p14:creationId xmlns:p14="http://schemas.microsoft.com/office/powerpoint/2010/main" val="130813639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202B27CC-896E-4171-8365-C6AA95D8BE9C}"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29</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12643" name="Rectangle 2"/>
          <p:cNvSpPr>
            <a:spLocks noGrp="1" noRot="1" noChangeAspect="1" noChangeArrowheads="1" noTextEdit="1"/>
          </p:cNvSpPr>
          <p:nvPr>
            <p:ph type="sldImg"/>
          </p:nvPr>
        </p:nvSpPr>
        <p:spPr>
          <a:xfrm>
            <a:off x="1144588" y="687388"/>
            <a:ext cx="4568825" cy="3427412"/>
          </a:xfrm>
          <a:ln/>
        </p:spPr>
      </p:sp>
      <p:sp>
        <p:nvSpPr>
          <p:cNvPr id="112644" name="Rectangle 3"/>
          <p:cNvSpPr>
            <a:spLocks noGrp="1" noChangeArrowheads="1"/>
          </p:cNvSpPr>
          <p:nvPr>
            <p:ph type="body" idx="1"/>
          </p:nvPr>
        </p:nvSpPr>
        <p:spPr>
          <a:xfrm>
            <a:off x="685800" y="4342024"/>
            <a:ext cx="5486400" cy="411191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zh-CN" sz="1200" kern="1200" dirty="0">
                <a:solidFill>
                  <a:schemeClr val="tx1"/>
                </a:solidFill>
                <a:effectLst/>
                <a:latin typeface="Arial" charset="0"/>
                <a:ea typeface="宋体" pitchFamily="2" charset="-122"/>
                <a:cs typeface="+mn-cs"/>
              </a:rPr>
              <a:t>This problem can be formulated as follows: We need two sets of reference frames to describe a rigid body rotation. The fixed lab frame (</a:t>
            </a:r>
            <a:r>
              <a:rPr lang="en-US" altLang="zh-CN" sz="1200" kern="1200" dirty="0" err="1">
                <a:solidFill>
                  <a:schemeClr val="tx1"/>
                </a:solidFill>
                <a:effectLst/>
                <a:latin typeface="Arial" charset="0"/>
                <a:ea typeface="宋体" pitchFamily="2" charset="-122"/>
                <a:cs typeface="+mn-cs"/>
              </a:rPr>
              <a:t>x,y,z</a:t>
            </a:r>
            <a:r>
              <a:rPr lang="en-US" altLang="zh-CN" sz="1200" kern="1200" dirty="0">
                <a:solidFill>
                  <a:schemeClr val="tx1"/>
                </a:solidFill>
                <a:effectLst/>
                <a:latin typeface="Arial" charset="0"/>
                <a:ea typeface="宋体" pitchFamily="2" charset="-122"/>
                <a:cs typeface="+mn-cs"/>
              </a:rPr>
              <a:t>), and the body-fixed frame (e1,e2,e3) which are principal axes of the rigid body. The rigid body Hamiltonian is expressed through the angular momentum projection to the body-fixed frame, which are represented by Euler angles and their derivatives. For a symmetric top, there exist three good quantum numbers, the total angular momentum L, angular momentum projection to the Lab frame z-axis denoted by m, and the angular momentum projection to the body frame e3 denoted as k. k represents the rotation around its symmetry axis, that is, the spinning of the top. The differential equation that Rabi faced is right here. If k=0, i.e., there is no spinning around the symmetric axis, its solution is reduced to spheric harmonic functions. But when top is spinning, this equation is difficult. </a:t>
            </a:r>
            <a:endParaRPr lang="zh-CN" altLang="zh-CN" sz="1200" kern="1200" dirty="0">
              <a:solidFill>
                <a:schemeClr val="tx1"/>
              </a:solidFill>
              <a:effectLst/>
              <a:latin typeface="Arial" charset="0"/>
              <a:ea typeface="宋体" pitchFamily="2" charset="-122"/>
              <a:cs typeface="+mn-cs"/>
            </a:endParaRPr>
          </a:p>
          <a:p>
            <a:pPr eaLnBrk="1" hangingPunct="1"/>
            <a:endParaRPr lang="en-US" altLang="zh-CN" dirty="0">
              <a:latin typeface="Arial" panose="020B0604020202020204" pitchFamily="34" charset="0"/>
            </a:endParaRPr>
          </a:p>
        </p:txBody>
      </p:sp>
    </p:spTree>
    <p:extLst>
      <p:ext uri="{BB962C8B-B14F-4D97-AF65-F5344CB8AC3E}">
        <p14:creationId xmlns:p14="http://schemas.microsoft.com/office/powerpoint/2010/main" val="40467783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FBD6CC-ADF5-6905-54F6-230B49CD6A5C}"/>
            </a:ext>
          </a:extLst>
        </p:cNvPr>
        <p:cNvGrpSpPr/>
        <p:nvPr/>
      </p:nvGrpSpPr>
      <p:grpSpPr>
        <a:xfrm>
          <a:off x="0" y="0"/>
          <a:ext cx="0" cy="0"/>
          <a:chOff x="0" y="0"/>
          <a:chExt cx="0" cy="0"/>
        </a:xfrm>
      </p:grpSpPr>
      <p:sp>
        <p:nvSpPr>
          <p:cNvPr id="112642" name="Rectangle 7">
            <a:extLst>
              <a:ext uri="{FF2B5EF4-FFF2-40B4-BE49-F238E27FC236}">
                <a16:creationId xmlns:a16="http://schemas.microsoft.com/office/drawing/2014/main" id="{19BBCFAE-7F09-3FBA-00C5-B5608F95CC7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auto" latinLnBrk="0" hangingPunct="1">
              <a:lnSpc>
                <a:spcPct val="100000"/>
              </a:lnSpc>
              <a:spcBef>
                <a:spcPct val="0"/>
              </a:spcBef>
              <a:spcAft>
                <a:spcPts val="0"/>
              </a:spcAft>
              <a:buClrTx/>
              <a:buSzTx/>
              <a:buFontTx/>
              <a:buNone/>
              <a:tabLst/>
              <a:defRPr/>
            </a:pPr>
            <a:fld id="{202B27CC-896E-4171-8365-C6AA95D8BE9C}" type="slidenum">
              <a:rPr kumimoji="0" lang="en-US" altLang="zh-CN" sz="12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cs typeface="+mn-cs"/>
              </a:rPr>
              <a:pPr marL="0" marR="0" lvl="0" indent="0" algn="r" defTabSz="914400" rtl="0" eaLnBrk="1" fontAlgn="auto" latinLnBrk="0" hangingPunct="1">
                <a:lnSpc>
                  <a:spcPct val="100000"/>
                </a:lnSpc>
                <a:spcBef>
                  <a:spcPct val="0"/>
                </a:spcBef>
                <a:spcAft>
                  <a:spcPts val="0"/>
                </a:spcAft>
                <a:buClrTx/>
                <a:buSzTx/>
                <a:buFontTx/>
                <a:buNone/>
                <a:tabLst/>
                <a:defRPr/>
              </a:pPr>
              <a:t>3</a:t>
            </a:fld>
            <a:endParaRPr kumimoji="0" lang="en-US" altLang="zh-CN"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
        <p:nvSpPr>
          <p:cNvPr id="112643" name="Rectangle 2">
            <a:extLst>
              <a:ext uri="{FF2B5EF4-FFF2-40B4-BE49-F238E27FC236}">
                <a16:creationId xmlns:a16="http://schemas.microsoft.com/office/drawing/2014/main" id="{2C0163CA-0A2D-3BCF-8175-47CDFF6B4DB1}"/>
              </a:ext>
            </a:extLst>
          </p:cNvPr>
          <p:cNvSpPr>
            <a:spLocks noGrp="1" noRot="1" noChangeAspect="1" noChangeArrowheads="1" noTextEdit="1"/>
          </p:cNvSpPr>
          <p:nvPr>
            <p:ph type="sldImg"/>
          </p:nvPr>
        </p:nvSpPr>
        <p:spPr>
          <a:xfrm>
            <a:off x="1143000" y="687388"/>
            <a:ext cx="4572000" cy="3429000"/>
          </a:xfrm>
          <a:ln/>
        </p:spPr>
      </p:sp>
      <p:sp>
        <p:nvSpPr>
          <p:cNvPr id="112644" name="Rectangle 3">
            <a:extLst>
              <a:ext uri="{FF2B5EF4-FFF2-40B4-BE49-F238E27FC236}">
                <a16:creationId xmlns:a16="http://schemas.microsoft.com/office/drawing/2014/main" id="{7970F431-0239-1F22-B710-05F243BA460A}"/>
              </a:ext>
            </a:extLst>
          </p:cNvPr>
          <p:cNvSpPr>
            <a:spLocks noGrp="1" noChangeArrowheads="1"/>
          </p:cNvSpPr>
          <p:nvPr>
            <p:ph type="body" idx="1"/>
          </p:nvPr>
        </p:nvSpPr>
        <p:spPr>
          <a:xfrm>
            <a:off x="685800" y="4343400"/>
            <a:ext cx="5486400" cy="41132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lvl="0" indent="0" algn="l">
              <a:buFont typeface="Times New Roman" panose="02020603050405020304" pitchFamily="18" charset="0"/>
              <a:buNone/>
            </a:pPr>
            <a:r>
              <a:rPr lang="zh-CN" altLang="zh-CN" sz="1400" kern="100" dirty="0">
                <a:effectLst/>
                <a:latin typeface="Times New Roman" panose="02020603050405020304" pitchFamily="18" charset="0"/>
                <a:ea typeface="宋体" panose="02010600030101010101" pitchFamily="2" charset="-122"/>
                <a:cs typeface="Times New Roman" panose="02020603050405020304" pitchFamily="18" charset="0"/>
              </a:rPr>
              <a:t>既然电子是波，那就要有个波动方程，就像水波和电磁波一样。这个工作是薛定谔在</a:t>
            </a:r>
            <a:r>
              <a:rPr lang="en-US" altLang="zh-CN" sz="1400" kern="100" dirty="0">
                <a:effectLst/>
                <a:latin typeface="Times New Roman" panose="02020603050405020304" pitchFamily="18" charset="0"/>
                <a:ea typeface="宋体" panose="02010600030101010101" pitchFamily="2" charset="-122"/>
                <a:cs typeface="Times New Roman" panose="02020603050405020304" pitchFamily="18" charset="0"/>
              </a:rPr>
              <a:t>1926</a:t>
            </a:r>
            <a:r>
              <a:rPr lang="zh-CN" altLang="zh-CN" sz="1400" kern="100" dirty="0">
                <a:effectLst/>
                <a:latin typeface="Times New Roman" panose="02020603050405020304" pitchFamily="18" charset="0"/>
                <a:ea typeface="宋体" panose="02010600030101010101" pitchFamily="2" charset="-122"/>
                <a:cs typeface="Times New Roman" panose="02020603050405020304" pitchFamily="18" charset="0"/>
              </a:rPr>
              <a:t>年完成的。他采用了物理学家所熟悉的数学工具—微分方程，构造了薛定谔方程，创立了波动力学。他也求解了氢原子的电子能级，能级对应于物质波的本征频率，也和实验符合的很好。</a:t>
            </a:r>
            <a:endParaRPr lang="en-US" altLang="zh-CN" sz="1400" kern="100" dirty="0">
              <a:effectLst/>
              <a:latin typeface="等线" panose="02010600030101010101" pitchFamily="2" charset="-122"/>
              <a:ea typeface="等线" panose="02010600030101010101" pitchFamily="2" charset="-122"/>
              <a:cs typeface="Times New Roman" panose="02020603050405020304" pitchFamily="18" charset="0"/>
            </a:endParaRPr>
          </a:p>
          <a:p>
            <a:pPr marL="0" lvl="0" indent="0" algn="l">
              <a:buFont typeface="Times New Roman" panose="02020603050405020304" pitchFamily="18" charset="0"/>
              <a:buNone/>
            </a:pPr>
            <a:endParaRPr lang="en-US" altLang="zh-CN" sz="1400" kern="100" dirty="0">
              <a:effectLst/>
              <a:latin typeface="等线" panose="02010600030101010101" pitchFamily="2" charset="-122"/>
              <a:ea typeface="等线" panose="02010600030101010101" pitchFamily="2" charset="-122"/>
              <a:cs typeface="Times New Roman" panose="02020603050405020304" pitchFamily="18" charset="0"/>
            </a:endParaRPr>
          </a:p>
          <a:p>
            <a:pPr marL="0" lvl="0" indent="0" algn="l">
              <a:buFont typeface="Times New Roman" panose="02020603050405020304" pitchFamily="18" charset="0"/>
              <a:buNone/>
            </a:pPr>
            <a:r>
              <a:rPr lang="zh-CN" altLang="zh-CN" sz="1400" kern="100" dirty="0">
                <a:effectLst/>
                <a:latin typeface="Times New Roman" panose="02020603050405020304" pitchFamily="18" charset="0"/>
                <a:ea typeface="宋体" panose="02010600030101010101" pitchFamily="2" charset="-122"/>
                <a:cs typeface="Times New Roman" panose="02020603050405020304" pitchFamily="18" charset="0"/>
              </a:rPr>
              <a:t>那物质波到底是个什么波呢？这个问题是玻恩解决的，物质波被解释成几率波。电子在某处出现的几率，是物质波振幅的绝对值平方。值得指出的是，在薛定谔方程中，物质波是复值的，这是复数第一次在实质意义上进入物理学。在经典物理中，我们也经常用复数，比如交流电，但这只是数学的方便。</a:t>
            </a:r>
            <a:endParaRPr lang="en-US" altLang="zh-CN" sz="1400" kern="100" dirty="0">
              <a:effectLst/>
              <a:latin typeface="等线" panose="02010600030101010101" pitchFamily="2" charset="-122"/>
              <a:ea typeface="等线" panose="02010600030101010101" pitchFamily="2" charset="-122"/>
              <a:cs typeface="Times New Roman" panose="02020603050405020304" pitchFamily="18" charset="0"/>
            </a:endParaRPr>
          </a:p>
          <a:p>
            <a:pPr marL="0" lvl="0" indent="0" algn="l">
              <a:buFont typeface="Times New Roman" panose="02020603050405020304" pitchFamily="18" charset="0"/>
              <a:buNone/>
            </a:pPr>
            <a:endParaRPr lang="en-US" altLang="zh-CN" sz="1400" kern="100" dirty="0">
              <a:effectLst/>
              <a:latin typeface="等线" panose="02010600030101010101" pitchFamily="2" charset="-122"/>
              <a:ea typeface="等线" panose="02010600030101010101" pitchFamily="2" charset="-122"/>
              <a:cs typeface="Times New Roman" panose="02020603050405020304" pitchFamily="18" charset="0"/>
            </a:endParaRPr>
          </a:p>
          <a:p>
            <a:pPr marL="0" lvl="0" indent="0" algn="l">
              <a:buFont typeface="Times New Roman" panose="02020603050405020304" pitchFamily="18" charset="0"/>
              <a:buNone/>
            </a:pPr>
            <a:r>
              <a:rPr lang="zh-CN" altLang="zh-CN" sz="1400" kern="100" dirty="0">
                <a:effectLst/>
                <a:latin typeface="Times New Roman" panose="02020603050405020304" pitchFamily="18" charset="0"/>
                <a:ea typeface="宋体" panose="02010600030101010101" pitchFamily="2" charset="-122"/>
                <a:cs typeface="Times New Roman" panose="02020603050405020304" pitchFamily="18" charset="0"/>
              </a:rPr>
              <a:t>薛定谔方程和物质波的概念取得了巨大的成功。人们解出了原子轨道结构。电子云的概念就是电子的几率分布。元素周期表的排列就不再基于化学性质的归纳了，其底层是量子力学。化学键理论得到了发展，分子物理，固体物理学得到了发展。其中半导体物理就是固体物理的分支，是现代芯片工业的基础。这一切，都离不开量子力学。</a:t>
            </a:r>
            <a:endPar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3997283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615A35-1F37-0EA1-0CC3-79B46ABDCB59}"/>
            </a:ext>
          </a:extLst>
        </p:cNvPr>
        <p:cNvGrpSpPr/>
        <p:nvPr/>
      </p:nvGrpSpPr>
      <p:grpSpPr>
        <a:xfrm>
          <a:off x="0" y="0"/>
          <a:ext cx="0" cy="0"/>
          <a:chOff x="0" y="0"/>
          <a:chExt cx="0" cy="0"/>
        </a:xfrm>
      </p:grpSpPr>
      <p:sp>
        <p:nvSpPr>
          <p:cNvPr id="112642" name="Rectangle 7">
            <a:extLst>
              <a:ext uri="{FF2B5EF4-FFF2-40B4-BE49-F238E27FC236}">
                <a16:creationId xmlns:a16="http://schemas.microsoft.com/office/drawing/2014/main" id="{5E5A4DFA-E083-145D-D016-9028D31D8F7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202B27CC-896E-4171-8365-C6AA95D8BE9C}"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30</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12643" name="Rectangle 2">
            <a:extLst>
              <a:ext uri="{FF2B5EF4-FFF2-40B4-BE49-F238E27FC236}">
                <a16:creationId xmlns:a16="http://schemas.microsoft.com/office/drawing/2014/main" id="{4DD6FFA9-283B-DE28-2DF8-9CAB076937C5}"/>
              </a:ext>
            </a:extLst>
          </p:cNvPr>
          <p:cNvSpPr>
            <a:spLocks noGrp="1" noRot="1" noChangeAspect="1" noChangeArrowheads="1" noTextEdit="1"/>
          </p:cNvSpPr>
          <p:nvPr>
            <p:ph type="sldImg"/>
          </p:nvPr>
        </p:nvSpPr>
        <p:spPr>
          <a:xfrm>
            <a:off x="1144588" y="687388"/>
            <a:ext cx="4568825" cy="3427412"/>
          </a:xfrm>
          <a:ln/>
        </p:spPr>
      </p:sp>
      <p:sp>
        <p:nvSpPr>
          <p:cNvPr id="112644" name="Rectangle 3">
            <a:extLst>
              <a:ext uri="{FF2B5EF4-FFF2-40B4-BE49-F238E27FC236}">
                <a16:creationId xmlns:a16="http://schemas.microsoft.com/office/drawing/2014/main" id="{1C2DAB66-6267-05F9-B539-932E735536C0}"/>
              </a:ext>
            </a:extLst>
          </p:cNvPr>
          <p:cNvSpPr>
            <a:spLocks noGrp="1" noChangeArrowheads="1"/>
          </p:cNvSpPr>
          <p:nvPr>
            <p:ph type="body" idx="1"/>
          </p:nvPr>
        </p:nvSpPr>
        <p:spPr>
          <a:xfrm>
            <a:off x="685800" y="4342024"/>
            <a:ext cx="5486400" cy="411191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dirty="0">
                <a:latin typeface="Arial" panose="020B0604020202020204" pitchFamily="34" charset="0"/>
              </a:rPr>
              <a:t> </a:t>
            </a:r>
            <a:r>
              <a:rPr lang="en-US" altLang="zh-CN" sz="1200" kern="1200" dirty="0">
                <a:solidFill>
                  <a:schemeClr val="tx1"/>
                </a:solidFill>
                <a:effectLst/>
                <a:latin typeface="Arial" charset="0"/>
                <a:ea typeface="宋体" pitchFamily="2" charset="-122"/>
                <a:cs typeface="+mn-cs"/>
              </a:rPr>
              <a:t>Then Rabi found the solution is in fact in Carl Jacobi’s book. The solution is related to Jacobi polynomial, and then energy eigenvalues can be easily obtained. The energy depends on total angular momentum l, and how the top spins as reflected by k. For each value of k, there exist a 2l+1 fold degenerate </a:t>
            </a:r>
            <a:r>
              <a:rPr lang="en-US" altLang="zh-CN" sz="1200" kern="1200" dirty="0" err="1">
                <a:solidFill>
                  <a:schemeClr val="tx1"/>
                </a:solidFill>
                <a:effectLst/>
                <a:latin typeface="Arial" charset="0"/>
                <a:ea typeface="宋体" pitchFamily="2" charset="-122"/>
                <a:cs typeface="+mn-cs"/>
              </a:rPr>
              <a:t>multiplet</a:t>
            </a:r>
            <a:r>
              <a:rPr lang="en-US" altLang="zh-CN" sz="1200" kern="1200" dirty="0">
                <a:solidFill>
                  <a:schemeClr val="tx1"/>
                </a:solidFill>
                <a:effectLst/>
                <a:latin typeface="Arial" charset="0"/>
                <a:ea typeface="宋体" pitchFamily="2" charset="-122"/>
                <a:cs typeface="+mn-cs"/>
              </a:rPr>
              <a:t> due to angular momentum conservation. </a:t>
            </a:r>
            <a:endParaRPr lang="zh-CN" altLang="zh-CN" sz="1200" kern="1200" dirty="0">
              <a:solidFill>
                <a:schemeClr val="tx1"/>
              </a:solidFill>
              <a:effectLst/>
              <a:latin typeface="Arial" charset="0"/>
              <a:ea typeface="宋体" pitchFamily="2" charset="-122"/>
              <a:cs typeface="+mn-cs"/>
            </a:endParaRPr>
          </a:p>
          <a:p>
            <a:pPr eaLnBrk="1" hangingPunct="1"/>
            <a:endParaRPr lang="en-US" altLang="zh-CN" dirty="0">
              <a:latin typeface="Arial" panose="020B0604020202020204" pitchFamily="34" charset="0"/>
            </a:endParaRPr>
          </a:p>
        </p:txBody>
      </p:sp>
    </p:spTree>
    <p:extLst>
      <p:ext uri="{BB962C8B-B14F-4D97-AF65-F5344CB8AC3E}">
        <p14:creationId xmlns:p14="http://schemas.microsoft.com/office/powerpoint/2010/main" val="412716958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4C2713-587A-FCF2-4362-3E3D25C333FC}"/>
            </a:ext>
          </a:extLst>
        </p:cNvPr>
        <p:cNvGrpSpPr/>
        <p:nvPr/>
      </p:nvGrpSpPr>
      <p:grpSpPr>
        <a:xfrm>
          <a:off x="0" y="0"/>
          <a:ext cx="0" cy="0"/>
          <a:chOff x="0" y="0"/>
          <a:chExt cx="0" cy="0"/>
        </a:xfrm>
      </p:grpSpPr>
      <p:sp>
        <p:nvSpPr>
          <p:cNvPr id="112642" name="Rectangle 7">
            <a:extLst>
              <a:ext uri="{FF2B5EF4-FFF2-40B4-BE49-F238E27FC236}">
                <a16:creationId xmlns:a16="http://schemas.microsoft.com/office/drawing/2014/main" id="{3B341E7F-959E-1AEE-B29C-B87236053C3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202B27CC-896E-4171-8365-C6AA95D8BE9C}"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31</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12643" name="Rectangle 2">
            <a:extLst>
              <a:ext uri="{FF2B5EF4-FFF2-40B4-BE49-F238E27FC236}">
                <a16:creationId xmlns:a16="http://schemas.microsoft.com/office/drawing/2014/main" id="{6E7D2895-9AFB-79D6-8C49-21AB9A5548BA}"/>
              </a:ext>
            </a:extLst>
          </p:cNvPr>
          <p:cNvSpPr>
            <a:spLocks noGrp="1" noRot="1" noChangeAspect="1" noChangeArrowheads="1" noTextEdit="1"/>
          </p:cNvSpPr>
          <p:nvPr>
            <p:ph type="sldImg"/>
          </p:nvPr>
        </p:nvSpPr>
        <p:spPr>
          <a:xfrm>
            <a:off x="1144588" y="687388"/>
            <a:ext cx="4568825" cy="3427412"/>
          </a:xfrm>
          <a:ln/>
        </p:spPr>
      </p:sp>
      <p:sp>
        <p:nvSpPr>
          <p:cNvPr id="112644" name="Rectangle 3">
            <a:extLst>
              <a:ext uri="{FF2B5EF4-FFF2-40B4-BE49-F238E27FC236}">
                <a16:creationId xmlns:a16="http://schemas.microsoft.com/office/drawing/2014/main" id="{4F07E8D6-82BA-8F2E-B9F1-E6341AA557FA}"/>
              </a:ext>
            </a:extLst>
          </p:cNvPr>
          <p:cNvSpPr>
            <a:spLocks noGrp="1" noChangeArrowheads="1"/>
          </p:cNvSpPr>
          <p:nvPr>
            <p:ph type="body" idx="1"/>
          </p:nvPr>
        </p:nvSpPr>
        <p:spPr>
          <a:xfrm>
            <a:off x="685800" y="4342024"/>
            <a:ext cx="5486400" cy="411191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dirty="0">
                <a:latin typeface="Arial" panose="020B0604020202020204" pitchFamily="34" charset="0"/>
              </a:rPr>
              <a:t> </a:t>
            </a:r>
            <a:r>
              <a:rPr lang="en-US" altLang="zh-CN" sz="1200" kern="1200" dirty="0">
                <a:solidFill>
                  <a:schemeClr val="tx1"/>
                </a:solidFill>
                <a:effectLst/>
                <a:latin typeface="Arial" charset="0"/>
                <a:ea typeface="宋体" pitchFamily="2" charset="-122"/>
                <a:cs typeface="+mn-cs"/>
              </a:rPr>
              <a:t>But for asymmetric tops, the solutions are much more difficult. In fact, most molecules are asymmetric tops. For example, the water molecule. This problem was finally solved by Shou-chin Wang during his postdoc time at University of Wisconsin. </a:t>
            </a:r>
            <a:endParaRPr lang="zh-CN" altLang="zh-CN" sz="1200" kern="1200" dirty="0">
              <a:solidFill>
                <a:schemeClr val="tx1"/>
              </a:solidFill>
              <a:effectLst/>
              <a:latin typeface="Arial" charset="0"/>
              <a:ea typeface="宋体" pitchFamily="2" charset="-122"/>
              <a:cs typeface="+mn-cs"/>
            </a:endParaRPr>
          </a:p>
          <a:p>
            <a:pPr eaLnBrk="1" hangingPunct="1"/>
            <a:endParaRPr lang="en-US" altLang="zh-CN" dirty="0">
              <a:latin typeface="Arial" panose="020B0604020202020204" pitchFamily="34" charset="0"/>
            </a:endParaRPr>
          </a:p>
        </p:txBody>
      </p:sp>
    </p:spTree>
    <p:extLst>
      <p:ext uri="{BB962C8B-B14F-4D97-AF65-F5344CB8AC3E}">
        <p14:creationId xmlns:p14="http://schemas.microsoft.com/office/powerpoint/2010/main" val="40739853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202B27CC-896E-4171-8365-C6AA95D8BE9C}"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32</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12643" name="Rectangle 2"/>
          <p:cNvSpPr>
            <a:spLocks noGrp="1" noRot="1" noChangeAspect="1" noChangeArrowheads="1" noTextEdit="1"/>
          </p:cNvSpPr>
          <p:nvPr>
            <p:ph type="sldImg"/>
          </p:nvPr>
        </p:nvSpPr>
        <p:spPr>
          <a:xfrm>
            <a:off x="1144588" y="687388"/>
            <a:ext cx="4568825" cy="3427412"/>
          </a:xfrm>
          <a:ln/>
        </p:spPr>
      </p:sp>
      <p:sp>
        <p:nvSpPr>
          <p:cNvPr id="112644" name="Rectangle 3"/>
          <p:cNvSpPr>
            <a:spLocks noGrp="1" noChangeArrowheads="1"/>
          </p:cNvSpPr>
          <p:nvPr>
            <p:ph type="body" idx="1"/>
          </p:nvPr>
        </p:nvSpPr>
        <p:spPr>
          <a:xfrm>
            <a:off x="685800" y="4342024"/>
            <a:ext cx="5486400" cy="411191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zh-CN" sz="1200" kern="1200" dirty="0">
                <a:solidFill>
                  <a:schemeClr val="tx1"/>
                </a:solidFill>
                <a:effectLst/>
                <a:latin typeface="Arial" charset="0"/>
                <a:ea typeface="宋体" pitchFamily="2" charset="-122"/>
                <a:cs typeface="+mn-cs"/>
              </a:rPr>
              <a:t>Shou-chin Wang expressed that it is difficult to separate variables. Instead, he used the algebraic method of the matrix mechanics representation. </a:t>
            </a:r>
            <a:endParaRPr lang="zh-CN" altLang="zh-CN" sz="1200" kern="1200" dirty="0">
              <a:solidFill>
                <a:schemeClr val="tx1"/>
              </a:solidFill>
              <a:effectLst/>
              <a:latin typeface="Arial" charset="0"/>
              <a:ea typeface="宋体" pitchFamily="2" charset="-122"/>
              <a:cs typeface="+mn-cs"/>
            </a:endParaRPr>
          </a:p>
          <a:p>
            <a:pPr eaLnBrk="1" hangingPunct="1"/>
            <a:endParaRPr lang="en-US" altLang="zh-CN" dirty="0">
              <a:latin typeface="Arial" panose="020B0604020202020204" pitchFamily="34" charset="0"/>
            </a:endParaRPr>
          </a:p>
        </p:txBody>
      </p:sp>
    </p:spTree>
    <p:extLst>
      <p:ext uri="{BB962C8B-B14F-4D97-AF65-F5344CB8AC3E}">
        <p14:creationId xmlns:p14="http://schemas.microsoft.com/office/powerpoint/2010/main" val="421691852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55AEE5-B740-8855-D40E-5B449E04B151}"/>
            </a:ext>
          </a:extLst>
        </p:cNvPr>
        <p:cNvGrpSpPr/>
        <p:nvPr/>
      </p:nvGrpSpPr>
      <p:grpSpPr>
        <a:xfrm>
          <a:off x="0" y="0"/>
          <a:ext cx="0" cy="0"/>
          <a:chOff x="0" y="0"/>
          <a:chExt cx="0" cy="0"/>
        </a:xfrm>
      </p:grpSpPr>
      <p:sp>
        <p:nvSpPr>
          <p:cNvPr id="112642" name="Rectangle 7">
            <a:extLst>
              <a:ext uri="{FF2B5EF4-FFF2-40B4-BE49-F238E27FC236}">
                <a16:creationId xmlns:a16="http://schemas.microsoft.com/office/drawing/2014/main" id="{AD95C070-EB35-9B06-7694-FD08C67A6A5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202B27CC-896E-4171-8365-C6AA95D8BE9C}"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33</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12643" name="Rectangle 2">
            <a:extLst>
              <a:ext uri="{FF2B5EF4-FFF2-40B4-BE49-F238E27FC236}">
                <a16:creationId xmlns:a16="http://schemas.microsoft.com/office/drawing/2014/main" id="{6A5F49F0-465E-17B1-0BAC-6597547C7C22}"/>
              </a:ext>
            </a:extLst>
          </p:cNvPr>
          <p:cNvSpPr>
            <a:spLocks noGrp="1" noRot="1" noChangeAspect="1" noChangeArrowheads="1" noTextEdit="1"/>
          </p:cNvSpPr>
          <p:nvPr>
            <p:ph type="sldImg"/>
          </p:nvPr>
        </p:nvSpPr>
        <p:spPr>
          <a:xfrm>
            <a:off x="1144588" y="687388"/>
            <a:ext cx="4568825" cy="3427412"/>
          </a:xfrm>
          <a:ln/>
        </p:spPr>
      </p:sp>
      <p:sp>
        <p:nvSpPr>
          <p:cNvPr id="112644" name="Rectangle 3">
            <a:extLst>
              <a:ext uri="{FF2B5EF4-FFF2-40B4-BE49-F238E27FC236}">
                <a16:creationId xmlns:a16="http://schemas.microsoft.com/office/drawing/2014/main" id="{D31511B3-39A3-D226-2979-3B8606F62DC5}"/>
              </a:ext>
            </a:extLst>
          </p:cNvPr>
          <p:cNvSpPr>
            <a:spLocks noGrp="1" noChangeArrowheads="1"/>
          </p:cNvSpPr>
          <p:nvPr>
            <p:ph type="body" idx="1"/>
          </p:nvPr>
        </p:nvSpPr>
        <p:spPr>
          <a:xfrm>
            <a:off x="685800" y="4342024"/>
            <a:ext cx="5486400" cy="411191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zh-CN" sz="1200" kern="1200" dirty="0">
                <a:solidFill>
                  <a:schemeClr val="tx1"/>
                </a:solidFill>
                <a:effectLst/>
                <a:latin typeface="Arial" charset="0"/>
                <a:ea typeface="宋体" pitchFamily="2" charset="-122"/>
                <a:cs typeface="+mn-cs"/>
              </a:rPr>
              <a:t>Shou-chin Wang used the symmetric topic solutions as basis, under which he construct the secular equation for the asymmetric top Hamiltonian. The off-diagonal terms describe the asymmetry part. States with different quantum numbers of k are connected. Wang derived the off-diagonal matrix elements by using the analytic method. It could be simplified by using purely algebraic methods.</a:t>
            </a:r>
            <a:endParaRPr lang="zh-CN" altLang="zh-CN" sz="1200" kern="1200" dirty="0">
              <a:solidFill>
                <a:schemeClr val="tx1"/>
              </a:solidFill>
              <a:effectLst/>
              <a:latin typeface="Arial" charset="0"/>
              <a:ea typeface="宋体" pitchFamily="2" charset="-122"/>
              <a:cs typeface="+mn-cs"/>
            </a:endParaRPr>
          </a:p>
          <a:p>
            <a:pPr eaLnBrk="1" hangingPunct="1"/>
            <a:endParaRPr lang="en-US" altLang="zh-CN" dirty="0">
              <a:latin typeface="Arial" panose="020B0604020202020204" pitchFamily="34" charset="0"/>
            </a:endParaRPr>
          </a:p>
        </p:txBody>
      </p:sp>
    </p:spTree>
    <p:extLst>
      <p:ext uri="{BB962C8B-B14F-4D97-AF65-F5344CB8AC3E}">
        <p14:creationId xmlns:p14="http://schemas.microsoft.com/office/powerpoint/2010/main" val="232775037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5CA688-9174-1403-D267-FAC1DFB851A7}"/>
            </a:ext>
          </a:extLst>
        </p:cNvPr>
        <p:cNvGrpSpPr/>
        <p:nvPr/>
      </p:nvGrpSpPr>
      <p:grpSpPr>
        <a:xfrm>
          <a:off x="0" y="0"/>
          <a:ext cx="0" cy="0"/>
          <a:chOff x="0" y="0"/>
          <a:chExt cx="0" cy="0"/>
        </a:xfrm>
      </p:grpSpPr>
      <p:sp>
        <p:nvSpPr>
          <p:cNvPr id="112642" name="Rectangle 7">
            <a:extLst>
              <a:ext uri="{FF2B5EF4-FFF2-40B4-BE49-F238E27FC236}">
                <a16:creationId xmlns:a16="http://schemas.microsoft.com/office/drawing/2014/main" id="{7AB51B3E-D951-68CB-4AF7-3B3E0C3BFAE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202B27CC-896E-4171-8365-C6AA95D8BE9C}"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34</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12643" name="Rectangle 2">
            <a:extLst>
              <a:ext uri="{FF2B5EF4-FFF2-40B4-BE49-F238E27FC236}">
                <a16:creationId xmlns:a16="http://schemas.microsoft.com/office/drawing/2014/main" id="{68E41078-69B0-669D-0C77-468F2D934C14}"/>
              </a:ext>
            </a:extLst>
          </p:cNvPr>
          <p:cNvSpPr>
            <a:spLocks noGrp="1" noRot="1" noChangeAspect="1" noChangeArrowheads="1" noTextEdit="1"/>
          </p:cNvSpPr>
          <p:nvPr>
            <p:ph type="sldImg"/>
          </p:nvPr>
        </p:nvSpPr>
        <p:spPr>
          <a:xfrm>
            <a:off x="1144588" y="687388"/>
            <a:ext cx="4568825" cy="3427412"/>
          </a:xfrm>
          <a:ln/>
        </p:spPr>
      </p:sp>
      <p:sp>
        <p:nvSpPr>
          <p:cNvPr id="112644" name="Rectangle 3">
            <a:extLst>
              <a:ext uri="{FF2B5EF4-FFF2-40B4-BE49-F238E27FC236}">
                <a16:creationId xmlns:a16="http://schemas.microsoft.com/office/drawing/2014/main" id="{E69C49EF-4B10-A718-1AE8-520C4F70AB64}"/>
              </a:ext>
            </a:extLst>
          </p:cNvPr>
          <p:cNvSpPr>
            <a:spLocks noGrp="1" noChangeArrowheads="1"/>
          </p:cNvSpPr>
          <p:nvPr>
            <p:ph type="body" idx="1"/>
          </p:nvPr>
        </p:nvSpPr>
        <p:spPr>
          <a:xfrm>
            <a:off x="685800" y="4342024"/>
            <a:ext cx="5486400" cy="411191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dirty="0">
                <a:latin typeface="Arial" panose="020B0604020202020204" pitchFamily="34" charset="0"/>
              </a:rPr>
              <a:t>This is the secular equation that Shou-ching Wang derived. It can be further decomposed into 2 sectors with even and odd values of k quantum numbers, respectively. Diagonalizing these matrices, we arrive the spectra of asymmetric top as shown in Eq. 10. </a:t>
            </a:r>
          </a:p>
        </p:txBody>
      </p:sp>
    </p:spTree>
    <p:extLst>
      <p:ext uri="{BB962C8B-B14F-4D97-AF65-F5344CB8AC3E}">
        <p14:creationId xmlns:p14="http://schemas.microsoft.com/office/powerpoint/2010/main" val="146336707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26A523-5487-0846-4ADD-6F76D1DD0AAA}"/>
            </a:ext>
          </a:extLst>
        </p:cNvPr>
        <p:cNvGrpSpPr/>
        <p:nvPr/>
      </p:nvGrpSpPr>
      <p:grpSpPr>
        <a:xfrm>
          <a:off x="0" y="0"/>
          <a:ext cx="0" cy="0"/>
          <a:chOff x="0" y="0"/>
          <a:chExt cx="0" cy="0"/>
        </a:xfrm>
      </p:grpSpPr>
      <p:sp>
        <p:nvSpPr>
          <p:cNvPr id="112642" name="Rectangle 7">
            <a:extLst>
              <a:ext uri="{FF2B5EF4-FFF2-40B4-BE49-F238E27FC236}">
                <a16:creationId xmlns:a16="http://schemas.microsoft.com/office/drawing/2014/main" id="{83447C0D-87AF-0385-706C-90F6884ECA8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202B27CC-896E-4171-8365-C6AA95D8BE9C}"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35</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12643" name="Rectangle 2">
            <a:extLst>
              <a:ext uri="{FF2B5EF4-FFF2-40B4-BE49-F238E27FC236}">
                <a16:creationId xmlns:a16="http://schemas.microsoft.com/office/drawing/2014/main" id="{5C23985D-BB50-08A8-850A-D7DCF7609F05}"/>
              </a:ext>
            </a:extLst>
          </p:cNvPr>
          <p:cNvSpPr>
            <a:spLocks noGrp="1" noRot="1" noChangeAspect="1" noChangeArrowheads="1" noTextEdit="1"/>
          </p:cNvSpPr>
          <p:nvPr>
            <p:ph type="sldImg"/>
          </p:nvPr>
        </p:nvSpPr>
        <p:spPr>
          <a:xfrm>
            <a:off x="1144588" y="687388"/>
            <a:ext cx="4568825" cy="3427412"/>
          </a:xfrm>
          <a:ln/>
        </p:spPr>
      </p:sp>
      <p:sp>
        <p:nvSpPr>
          <p:cNvPr id="112644" name="Rectangle 3">
            <a:extLst>
              <a:ext uri="{FF2B5EF4-FFF2-40B4-BE49-F238E27FC236}">
                <a16:creationId xmlns:a16="http://schemas.microsoft.com/office/drawing/2014/main" id="{B4B1C808-CA3D-7315-9D4A-C8A23D085138}"/>
              </a:ext>
            </a:extLst>
          </p:cNvPr>
          <p:cNvSpPr>
            <a:spLocks noGrp="1" noChangeArrowheads="1"/>
          </p:cNvSpPr>
          <p:nvPr>
            <p:ph type="body" idx="1"/>
          </p:nvPr>
        </p:nvSpPr>
        <p:spPr>
          <a:xfrm>
            <a:off x="685800" y="4342024"/>
            <a:ext cx="5486400" cy="411191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dirty="0">
                <a:latin typeface="Arial" panose="020B0604020202020204" pitchFamily="34" charset="0"/>
              </a:rPr>
              <a:t>When the asymmetry is small, the spectra exhibit the so-called sigma doubling phenomena. For symmetric tops, there should be generate doublets for positive and negative values of k. The asymmetry of top breaks this degeneracy leading to the doubling phenomena, dubbed the sigma doubling. </a:t>
            </a:r>
          </a:p>
        </p:txBody>
      </p:sp>
    </p:spTree>
    <p:extLst>
      <p:ext uri="{BB962C8B-B14F-4D97-AF65-F5344CB8AC3E}">
        <p14:creationId xmlns:p14="http://schemas.microsoft.com/office/powerpoint/2010/main" val="192920622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160805-1F60-EAFE-DA4C-5B7D01702519}"/>
            </a:ext>
          </a:extLst>
        </p:cNvPr>
        <p:cNvGrpSpPr/>
        <p:nvPr/>
      </p:nvGrpSpPr>
      <p:grpSpPr>
        <a:xfrm>
          <a:off x="0" y="0"/>
          <a:ext cx="0" cy="0"/>
          <a:chOff x="0" y="0"/>
          <a:chExt cx="0" cy="0"/>
        </a:xfrm>
      </p:grpSpPr>
      <p:sp>
        <p:nvSpPr>
          <p:cNvPr id="112642" name="Rectangle 7">
            <a:extLst>
              <a:ext uri="{FF2B5EF4-FFF2-40B4-BE49-F238E27FC236}">
                <a16:creationId xmlns:a16="http://schemas.microsoft.com/office/drawing/2014/main" id="{B153FCA7-9FA7-A0E2-329E-D409D63947F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202B27CC-896E-4171-8365-C6AA95D8BE9C}"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36</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12643" name="Rectangle 2">
            <a:extLst>
              <a:ext uri="{FF2B5EF4-FFF2-40B4-BE49-F238E27FC236}">
                <a16:creationId xmlns:a16="http://schemas.microsoft.com/office/drawing/2014/main" id="{C85DC149-4531-FCDF-C5DC-5466832520E5}"/>
              </a:ext>
            </a:extLst>
          </p:cNvPr>
          <p:cNvSpPr>
            <a:spLocks noGrp="1" noRot="1" noChangeAspect="1" noChangeArrowheads="1" noTextEdit="1"/>
          </p:cNvSpPr>
          <p:nvPr>
            <p:ph type="sldImg"/>
          </p:nvPr>
        </p:nvSpPr>
        <p:spPr>
          <a:xfrm>
            <a:off x="1144588" y="687388"/>
            <a:ext cx="4568825" cy="3427412"/>
          </a:xfrm>
          <a:ln/>
        </p:spPr>
      </p:sp>
      <p:sp>
        <p:nvSpPr>
          <p:cNvPr id="112644" name="Rectangle 3">
            <a:extLst>
              <a:ext uri="{FF2B5EF4-FFF2-40B4-BE49-F238E27FC236}">
                <a16:creationId xmlns:a16="http://schemas.microsoft.com/office/drawing/2014/main" id="{8B0AD067-B046-1D9E-AC08-4C64542C2696}"/>
              </a:ext>
            </a:extLst>
          </p:cNvPr>
          <p:cNvSpPr>
            <a:spLocks noGrp="1" noChangeArrowheads="1"/>
          </p:cNvSpPr>
          <p:nvPr>
            <p:ph type="body" idx="1"/>
          </p:nvPr>
        </p:nvSpPr>
        <p:spPr>
          <a:xfrm>
            <a:off x="685800" y="4342024"/>
            <a:ext cx="5486400" cy="411191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sz="1200" kern="1200" dirty="0">
                <a:solidFill>
                  <a:schemeClr val="tx1"/>
                </a:solidFill>
                <a:effectLst/>
                <a:latin typeface="Arial" charset="0"/>
                <a:ea typeface="宋体" pitchFamily="2" charset="-122"/>
                <a:cs typeface="+mn-cs"/>
              </a:rPr>
              <a:t>This work of Shou-chin Wang is well-recognized in literature. In this celebrated monograph, “</a:t>
            </a:r>
            <a:r>
              <a:rPr lang="en-US" altLang="zh-CN" sz="1200" i="1" kern="1200" dirty="0">
                <a:solidFill>
                  <a:schemeClr val="tx1"/>
                </a:solidFill>
                <a:effectLst/>
                <a:latin typeface="Arial" charset="0"/>
                <a:ea typeface="宋体" pitchFamily="2" charset="-122"/>
                <a:cs typeface="+mn-cs"/>
              </a:rPr>
              <a:t>Molecular spectra and molecular structure”</a:t>
            </a:r>
            <a:r>
              <a:rPr lang="en-US" altLang="zh-CN" sz="1200" kern="1200" dirty="0">
                <a:solidFill>
                  <a:schemeClr val="tx1"/>
                </a:solidFill>
                <a:effectLst/>
                <a:latin typeface="Arial" charset="0"/>
                <a:ea typeface="宋体" pitchFamily="2" charset="-122"/>
                <a:cs typeface="+mn-cs"/>
              </a:rPr>
              <a:t>, Wang’s formula is highlighted. </a:t>
            </a:r>
            <a:endParaRPr lang="zh-CN" altLang="zh-CN" sz="1200" kern="1200" dirty="0">
              <a:solidFill>
                <a:schemeClr val="tx1"/>
              </a:solidFill>
              <a:effectLst/>
              <a:latin typeface="Arial" charset="0"/>
              <a:ea typeface="宋体" pitchFamily="2" charset="-122"/>
              <a:cs typeface="+mn-cs"/>
            </a:endParaRPr>
          </a:p>
          <a:p>
            <a:pPr eaLnBrk="1" hangingPunct="1"/>
            <a:endParaRPr lang="en-US" altLang="zh-CN" dirty="0">
              <a:latin typeface="Arial" panose="020B0604020202020204" pitchFamily="34" charset="0"/>
            </a:endParaRPr>
          </a:p>
        </p:txBody>
      </p:sp>
    </p:spTree>
    <p:extLst>
      <p:ext uri="{BB962C8B-B14F-4D97-AF65-F5344CB8AC3E}">
        <p14:creationId xmlns:p14="http://schemas.microsoft.com/office/powerpoint/2010/main" val="340851600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636021-C49C-3FA5-22A2-0BC243F98399}"/>
            </a:ext>
          </a:extLst>
        </p:cNvPr>
        <p:cNvGrpSpPr/>
        <p:nvPr/>
      </p:nvGrpSpPr>
      <p:grpSpPr>
        <a:xfrm>
          <a:off x="0" y="0"/>
          <a:ext cx="0" cy="0"/>
          <a:chOff x="0" y="0"/>
          <a:chExt cx="0" cy="0"/>
        </a:xfrm>
      </p:grpSpPr>
      <p:sp>
        <p:nvSpPr>
          <p:cNvPr id="112642" name="Rectangle 7">
            <a:extLst>
              <a:ext uri="{FF2B5EF4-FFF2-40B4-BE49-F238E27FC236}">
                <a16:creationId xmlns:a16="http://schemas.microsoft.com/office/drawing/2014/main" id="{7C16212E-224C-E2F8-2AC9-C5A2602193B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202B27CC-896E-4171-8365-C6AA95D8BE9C}"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37</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12643" name="Rectangle 2">
            <a:extLst>
              <a:ext uri="{FF2B5EF4-FFF2-40B4-BE49-F238E27FC236}">
                <a16:creationId xmlns:a16="http://schemas.microsoft.com/office/drawing/2014/main" id="{C4A0C4BD-E3DE-D433-F477-19899E6F32E8}"/>
              </a:ext>
            </a:extLst>
          </p:cNvPr>
          <p:cNvSpPr>
            <a:spLocks noGrp="1" noRot="1" noChangeAspect="1" noChangeArrowheads="1" noTextEdit="1"/>
          </p:cNvSpPr>
          <p:nvPr>
            <p:ph type="sldImg"/>
          </p:nvPr>
        </p:nvSpPr>
        <p:spPr>
          <a:xfrm>
            <a:off x="1144588" y="687388"/>
            <a:ext cx="4568825" cy="3427412"/>
          </a:xfrm>
          <a:ln/>
        </p:spPr>
      </p:sp>
      <p:sp>
        <p:nvSpPr>
          <p:cNvPr id="112644" name="Rectangle 3">
            <a:extLst>
              <a:ext uri="{FF2B5EF4-FFF2-40B4-BE49-F238E27FC236}">
                <a16:creationId xmlns:a16="http://schemas.microsoft.com/office/drawing/2014/main" id="{DE780113-BA68-F2A1-D4DC-C72120DAAE97}"/>
              </a:ext>
            </a:extLst>
          </p:cNvPr>
          <p:cNvSpPr>
            <a:spLocks noGrp="1" noChangeArrowheads="1"/>
          </p:cNvSpPr>
          <p:nvPr>
            <p:ph type="body" idx="1"/>
          </p:nvPr>
        </p:nvSpPr>
        <p:spPr>
          <a:xfrm>
            <a:off x="685800" y="4342024"/>
            <a:ext cx="5486400" cy="411191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zh-CN" sz="1200" kern="1200" dirty="0">
                <a:solidFill>
                  <a:schemeClr val="tx1"/>
                </a:solidFill>
                <a:effectLst/>
                <a:latin typeface="Arial" charset="0"/>
                <a:ea typeface="宋体" pitchFamily="2" charset="-122"/>
                <a:cs typeface="+mn-cs"/>
              </a:rPr>
              <a:t>Shou-chin Wang returned to China in 1929. China was in danger of the Japanese invasion. He left academia and joined the defense industry and led the mechanical industry of China during WWII. He is honored as the pioneer of mechanical industry of China. These pictures show the products of the factory during the war time.</a:t>
            </a:r>
            <a:endParaRPr lang="zh-CN" altLang="zh-CN" sz="1200" kern="1200" dirty="0">
              <a:solidFill>
                <a:schemeClr val="tx1"/>
              </a:solidFill>
              <a:effectLst/>
              <a:latin typeface="Arial" charset="0"/>
              <a:ea typeface="宋体" pitchFamily="2" charset="-122"/>
              <a:cs typeface="+mn-cs"/>
            </a:endParaRPr>
          </a:p>
          <a:p>
            <a:pPr eaLnBrk="1" hangingPunct="1"/>
            <a:r>
              <a:rPr lang="en-US" altLang="zh-CN" dirty="0">
                <a:latin typeface="Arial" panose="020B0604020202020204" pitchFamily="34" charset="0"/>
              </a:rPr>
              <a:t> </a:t>
            </a:r>
          </a:p>
        </p:txBody>
      </p:sp>
    </p:spTree>
    <p:extLst>
      <p:ext uri="{BB962C8B-B14F-4D97-AF65-F5344CB8AC3E}">
        <p14:creationId xmlns:p14="http://schemas.microsoft.com/office/powerpoint/2010/main" val="234011408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89682" indent="-303724" eaLnBrk="0" hangingPunct="0">
              <a:defRPr>
                <a:solidFill>
                  <a:schemeClr val="tx1"/>
                </a:solidFill>
                <a:latin typeface="Arial" charset="0"/>
                <a:ea typeface="宋体" pitchFamily="2" charset="-122"/>
              </a:defRPr>
            </a:lvl2pPr>
            <a:lvl3pPr marL="1214895" indent="-242979" eaLnBrk="0" hangingPunct="0">
              <a:defRPr>
                <a:solidFill>
                  <a:schemeClr val="tx1"/>
                </a:solidFill>
                <a:latin typeface="Arial" charset="0"/>
                <a:ea typeface="宋体" pitchFamily="2" charset="-122"/>
              </a:defRPr>
            </a:lvl3pPr>
            <a:lvl4pPr marL="1700853" indent="-242979" eaLnBrk="0" hangingPunct="0">
              <a:defRPr>
                <a:solidFill>
                  <a:schemeClr val="tx1"/>
                </a:solidFill>
                <a:latin typeface="Arial" charset="0"/>
                <a:ea typeface="宋体" pitchFamily="2" charset="-122"/>
              </a:defRPr>
            </a:lvl4pPr>
            <a:lvl5pPr marL="2186810" indent="-242979" eaLnBrk="0" hangingPunct="0">
              <a:defRPr>
                <a:solidFill>
                  <a:schemeClr val="tx1"/>
                </a:solidFill>
                <a:latin typeface="Arial" charset="0"/>
                <a:ea typeface="宋体" pitchFamily="2" charset="-122"/>
              </a:defRPr>
            </a:lvl5pPr>
            <a:lvl6pPr marL="2672768" indent="-242979" eaLnBrk="0" fontAlgn="base" hangingPunct="0">
              <a:spcBef>
                <a:spcPct val="0"/>
              </a:spcBef>
              <a:spcAft>
                <a:spcPct val="0"/>
              </a:spcAft>
              <a:defRPr>
                <a:solidFill>
                  <a:schemeClr val="tx1"/>
                </a:solidFill>
                <a:latin typeface="Arial" charset="0"/>
                <a:ea typeface="宋体" pitchFamily="2" charset="-122"/>
              </a:defRPr>
            </a:lvl6pPr>
            <a:lvl7pPr marL="3158726" indent="-242979" eaLnBrk="0" fontAlgn="base" hangingPunct="0">
              <a:spcBef>
                <a:spcPct val="0"/>
              </a:spcBef>
              <a:spcAft>
                <a:spcPct val="0"/>
              </a:spcAft>
              <a:defRPr>
                <a:solidFill>
                  <a:schemeClr val="tx1"/>
                </a:solidFill>
                <a:latin typeface="Arial" charset="0"/>
                <a:ea typeface="宋体" pitchFamily="2" charset="-122"/>
              </a:defRPr>
            </a:lvl7pPr>
            <a:lvl8pPr marL="3644684" indent="-242979" eaLnBrk="0" fontAlgn="base" hangingPunct="0">
              <a:spcBef>
                <a:spcPct val="0"/>
              </a:spcBef>
              <a:spcAft>
                <a:spcPct val="0"/>
              </a:spcAft>
              <a:defRPr>
                <a:solidFill>
                  <a:schemeClr val="tx1"/>
                </a:solidFill>
                <a:latin typeface="Arial" charset="0"/>
                <a:ea typeface="宋体" pitchFamily="2" charset="-122"/>
              </a:defRPr>
            </a:lvl8pPr>
            <a:lvl9pPr marL="4130642" indent="-242979" eaLnBrk="0" fontAlgn="base" hangingPunct="0">
              <a:spcBef>
                <a:spcPct val="0"/>
              </a:spcBef>
              <a:spcAft>
                <a:spcPct val="0"/>
              </a:spcAft>
              <a:defRPr>
                <a:solidFill>
                  <a:schemeClr val="tx1"/>
                </a:solidFill>
                <a:latin typeface="Arial" charset="0"/>
                <a:ea typeface="宋体"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5A7B96B7-03BA-43C5-AAF8-550C2C48B8D2}" type="slidenum">
              <a:rPr kumimoji="0" lang="en-US" altLang="zh-CN" sz="1300" b="0" i="0" u="none" strike="noStrike" kern="1200" cap="none" spc="0" normalizeH="0" baseline="0" noProof="0" smtClean="0">
                <a:ln>
                  <a:noFill/>
                </a:ln>
                <a:solidFill>
                  <a:srgbClr val="000000"/>
                </a:solidFill>
                <a:effectLst/>
                <a:uLnTx/>
                <a:uFillTx/>
                <a:latin typeface="Arial" charset="0"/>
                <a:ea typeface="宋体"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38</a:t>
            </a:fld>
            <a:endParaRPr kumimoji="0" lang="en-US" altLang="zh-CN" sz="1300" b="0" i="0" u="none" strike="noStrike" kern="1200" cap="none" spc="0" normalizeH="0" baseline="0" noProof="0">
              <a:ln>
                <a:noFill/>
              </a:ln>
              <a:solidFill>
                <a:srgbClr val="000000"/>
              </a:solidFill>
              <a:effectLst/>
              <a:uLnTx/>
              <a:uFillTx/>
              <a:latin typeface="Arial" charset="0"/>
              <a:ea typeface="宋体" pitchFamily="2" charset="-122"/>
              <a:cs typeface="+mn-cs"/>
            </a:endParaRPr>
          </a:p>
        </p:txBody>
      </p:sp>
      <p:sp>
        <p:nvSpPr>
          <p:cNvPr id="97283" name="Rectangle 2"/>
          <p:cNvSpPr>
            <a:spLocks noGrp="1" noRot="1" noChangeAspect="1" noChangeArrowheads="1" noTextEdit="1"/>
          </p:cNvSpPr>
          <p:nvPr>
            <p:ph type="sldImg"/>
          </p:nvPr>
        </p:nvSpPr>
        <p:spPr>
          <a:ln/>
        </p:spPr>
      </p:sp>
      <p:sp>
        <p:nvSpPr>
          <p:cNvPr id="972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dirty="0"/>
              <a:t> </a:t>
            </a:r>
            <a:r>
              <a:rPr lang="en-US" altLang="zh-CN" sz="1200" kern="1200" dirty="0">
                <a:solidFill>
                  <a:schemeClr val="tx1"/>
                </a:solidFill>
                <a:effectLst/>
                <a:latin typeface="Arial" charset="0"/>
                <a:ea typeface="宋体" pitchFamily="2" charset="-122"/>
                <a:cs typeface="+mn-cs"/>
              </a:rPr>
              <a:t>Here is the summary of the early works of quantum chemistry. Shou-chin Wang was one of the leaders in this field at that time. He did these works in the US, and U.S. was not the center of quantum physics at that time. He has three representative works. He is best-known for his formula solving the spectrum of asymmetric top. He was the first person to derive the 1/r^6 attraction between non-polar atoms in the quantum mechanical way, but this work is largely neglected. Personally, I feel that the London dispersion force should be called the Wang-London force. </a:t>
            </a:r>
            <a:endParaRPr lang="zh-CN" altLang="zh-CN" sz="1200" kern="1200">
              <a:solidFill>
                <a:schemeClr val="tx1"/>
              </a:solidFill>
              <a:effectLst/>
              <a:latin typeface="Arial" charset="0"/>
              <a:ea typeface="宋体" pitchFamily="2" charset="-122"/>
              <a:cs typeface="+mn-cs"/>
            </a:endParaRPr>
          </a:p>
          <a:p>
            <a:endParaRPr lang="en-US" altLang="zh-CN" dirty="0"/>
          </a:p>
        </p:txBody>
      </p:sp>
    </p:spTree>
    <p:extLst>
      <p:ext uri="{BB962C8B-B14F-4D97-AF65-F5344CB8AC3E}">
        <p14:creationId xmlns:p14="http://schemas.microsoft.com/office/powerpoint/2010/main" val="343276102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805C1C-44E4-BFCC-D4A2-190EA7BB169B}"/>
            </a:ext>
          </a:extLst>
        </p:cNvPr>
        <p:cNvGrpSpPr/>
        <p:nvPr/>
      </p:nvGrpSpPr>
      <p:grpSpPr>
        <a:xfrm>
          <a:off x="0" y="0"/>
          <a:ext cx="0" cy="0"/>
          <a:chOff x="0" y="0"/>
          <a:chExt cx="0" cy="0"/>
        </a:xfrm>
      </p:grpSpPr>
      <p:sp>
        <p:nvSpPr>
          <p:cNvPr id="112642" name="Rectangle 7">
            <a:extLst>
              <a:ext uri="{FF2B5EF4-FFF2-40B4-BE49-F238E27FC236}">
                <a16:creationId xmlns:a16="http://schemas.microsoft.com/office/drawing/2014/main" id="{2333B61D-2AC5-4F0E-6704-00F0B9C850F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202B27CC-896E-4171-8365-C6AA95D8BE9C}"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39</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12643" name="Rectangle 2">
            <a:extLst>
              <a:ext uri="{FF2B5EF4-FFF2-40B4-BE49-F238E27FC236}">
                <a16:creationId xmlns:a16="http://schemas.microsoft.com/office/drawing/2014/main" id="{FF57F304-EA39-F404-B600-79D7A2DCAD1B}"/>
              </a:ext>
            </a:extLst>
          </p:cNvPr>
          <p:cNvSpPr>
            <a:spLocks noGrp="1" noRot="1" noChangeAspect="1" noChangeArrowheads="1" noTextEdit="1"/>
          </p:cNvSpPr>
          <p:nvPr>
            <p:ph type="sldImg"/>
          </p:nvPr>
        </p:nvSpPr>
        <p:spPr>
          <a:xfrm>
            <a:off x="1144588" y="687388"/>
            <a:ext cx="4568825" cy="3427412"/>
          </a:xfrm>
          <a:ln/>
        </p:spPr>
      </p:sp>
      <p:sp>
        <p:nvSpPr>
          <p:cNvPr id="112644" name="Rectangle 3">
            <a:extLst>
              <a:ext uri="{FF2B5EF4-FFF2-40B4-BE49-F238E27FC236}">
                <a16:creationId xmlns:a16="http://schemas.microsoft.com/office/drawing/2014/main" id="{61A9851A-DD4C-C970-002E-7BD4D335DA9B}"/>
              </a:ext>
            </a:extLst>
          </p:cNvPr>
          <p:cNvSpPr>
            <a:spLocks noGrp="1" noChangeArrowheads="1"/>
          </p:cNvSpPr>
          <p:nvPr>
            <p:ph type="body" idx="1"/>
          </p:nvPr>
        </p:nvSpPr>
        <p:spPr>
          <a:xfrm>
            <a:off x="685800" y="4342024"/>
            <a:ext cx="5486400" cy="411191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zh-CN" dirty="0">
              <a:latin typeface="Arial" panose="020B0604020202020204" pitchFamily="34" charset="0"/>
            </a:endParaRPr>
          </a:p>
        </p:txBody>
      </p:sp>
    </p:spTree>
    <p:extLst>
      <p:ext uri="{BB962C8B-B14F-4D97-AF65-F5344CB8AC3E}">
        <p14:creationId xmlns:p14="http://schemas.microsoft.com/office/powerpoint/2010/main" val="28305495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D55411-22E9-5DE7-61CD-C4424446D34A}"/>
            </a:ext>
          </a:extLst>
        </p:cNvPr>
        <p:cNvGrpSpPr/>
        <p:nvPr/>
      </p:nvGrpSpPr>
      <p:grpSpPr>
        <a:xfrm>
          <a:off x="0" y="0"/>
          <a:ext cx="0" cy="0"/>
          <a:chOff x="0" y="0"/>
          <a:chExt cx="0" cy="0"/>
        </a:xfrm>
      </p:grpSpPr>
      <p:sp>
        <p:nvSpPr>
          <p:cNvPr id="112642" name="Rectangle 7">
            <a:extLst>
              <a:ext uri="{FF2B5EF4-FFF2-40B4-BE49-F238E27FC236}">
                <a16:creationId xmlns:a16="http://schemas.microsoft.com/office/drawing/2014/main" id="{CB990130-3CAA-4BDE-58D3-035E4BE9BBE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202B27CC-896E-4171-8365-C6AA95D8BE9C}"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12643" name="Rectangle 2">
            <a:extLst>
              <a:ext uri="{FF2B5EF4-FFF2-40B4-BE49-F238E27FC236}">
                <a16:creationId xmlns:a16="http://schemas.microsoft.com/office/drawing/2014/main" id="{2357FE16-A124-1285-6CB9-8B3D8B7D1DF7}"/>
              </a:ext>
            </a:extLst>
          </p:cNvPr>
          <p:cNvSpPr>
            <a:spLocks noGrp="1" noRot="1" noChangeAspect="1" noChangeArrowheads="1" noTextEdit="1"/>
          </p:cNvSpPr>
          <p:nvPr>
            <p:ph type="sldImg"/>
          </p:nvPr>
        </p:nvSpPr>
        <p:spPr>
          <a:xfrm>
            <a:off x="1144588" y="687388"/>
            <a:ext cx="4568825" cy="3427412"/>
          </a:xfrm>
          <a:ln/>
        </p:spPr>
      </p:sp>
      <p:sp>
        <p:nvSpPr>
          <p:cNvPr id="112644" name="Rectangle 3">
            <a:extLst>
              <a:ext uri="{FF2B5EF4-FFF2-40B4-BE49-F238E27FC236}">
                <a16:creationId xmlns:a16="http://schemas.microsoft.com/office/drawing/2014/main" id="{073ECC1B-022D-5E0A-B747-000B1BCA60ED}"/>
              </a:ext>
            </a:extLst>
          </p:cNvPr>
          <p:cNvSpPr>
            <a:spLocks noGrp="1" noChangeArrowheads="1"/>
          </p:cNvSpPr>
          <p:nvPr>
            <p:ph type="body" idx="1"/>
          </p:nvPr>
        </p:nvSpPr>
        <p:spPr>
          <a:xfrm>
            <a:off x="685800" y="4342024"/>
            <a:ext cx="5486400" cy="411191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dirty="0">
                <a:latin typeface="Arial" panose="020B0604020202020204" pitchFamily="34" charset="0"/>
              </a:rPr>
              <a:t>Shou-chin Wang received pre-university level education at Tsinghua college, the forerunner of Tsinghua University. Then he went to U.S. to study physics in different places including Harvard and Columbia. He received Ph. D degree at Columbia for his work on hydrogen molecules. He went to University of Wisconsin for his postdoctoral research. His contributions to quantum chemistry were done during his stay in Columbia and Univ of Wisconsin. </a:t>
            </a:r>
          </a:p>
          <a:p>
            <a:pPr eaLnBrk="1" hangingPunct="1"/>
            <a:endParaRPr lang="en-US" altLang="zh-CN" dirty="0">
              <a:latin typeface="Arial" panose="020B0604020202020204" pitchFamily="34" charset="0"/>
            </a:endParaRPr>
          </a:p>
          <a:p>
            <a:pPr eaLnBrk="1" hangingPunct="1"/>
            <a:r>
              <a:rPr lang="en-US" altLang="zh-CN" dirty="0">
                <a:latin typeface="Arial" panose="020B0604020202020204" pitchFamily="34" charset="0"/>
              </a:rPr>
              <a:t>After he returned China, he only stayed in academia for a short time. At that time China was in a very difficult time facing Japan’s invasion. Then he joined the defense industry for resisting Japanese invasion and became a pioneer of mechanical industry during the period of WWII.</a:t>
            </a:r>
          </a:p>
        </p:txBody>
      </p:sp>
    </p:spTree>
    <p:extLst>
      <p:ext uri="{BB962C8B-B14F-4D97-AF65-F5344CB8AC3E}">
        <p14:creationId xmlns:p14="http://schemas.microsoft.com/office/powerpoint/2010/main" val="177641191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B73F28-DEB5-101A-1AA2-9F69678225D3}"/>
            </a:ext>
          </a:extLst>
        </p:cNvPr>
        <p:cNvGrpSpPr/>
        <p:nvPr/>
      </p:nvGrpSpPr>
      <p:grpSpPr>
        <a:xfrm>
          <a:off x="0" y="0"/>
          <a:ext cx="0" cy="0"/>
          <a:chOff x="0" y="0"/>
          <a:chExt cx="0" cy="0"/>
        </a:xfrm>
      </p:grpSpPr>
      <p:sp>
        <p:nvSpPr>
          <p:cNvPr id="112642" name="Rectangle 7">
            <a:extLst>
              <a:ext uri="{FF2B5EF4-FFF2-40B4-BE49-F238E27FC236}">
                <a16:creationId xmlns:a16="http://schemas.microsoft.com/office/drawing/2014/main" id="{85F696B4-BAC1-7912-665D-C008972F9F5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202B27CC-896E-4171-8365-C6AA95D8BE9C}"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40</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12643" name="Rectangle 2">
            <a:extLst>
              <a:ext uri="{FF2B5EF4-FFF2-40B4-BE49-F238E27FC236}">
                <a16:creationId xmlns:a16="http://schemas.microsoft.com/office/drawing/2014/main" id="{298AC0C7-60F7-A803-F9F3-FF8F5B08B333}"/>
              </a:ext>
            </a:extLst>
          </p:cNvPr>
          <p:cNvSpPr>
            <a:spLocks noGrp="1" noRot="1" noChangeAspect="1" noChangeArrowheads="1" noTextEdit="1"/>
          </p:cNvSpPr>
          <p:nvPr>
            <p:ph type="sldImg"/>
          </p:nvPr>
        </p:nvSpPr>
        <p:spPr>
          <a:xfrm>
            <a:off x="1144588" y="687388"/>
            <a:ext cx="4568825" cy="3427412"/>
          </a:xfrm>
          <a:ln/>
        </p:spPr>
      </p:sp>
      <p:sp>
        <p:nvSpPr>
          <p:cNvPr id="112644" name="Rectangle 3">
            <a:extLst>
              <a:ext uri="{FF2B5EF4-FFF2-40B4-BE49-F238E27FC236}">
                <a16:creationId xmlns:a16="http://schemas.microsoft.com/office/drawing/2014/main" id="{48B2F1D8-CC47-DA78-A202-D51D556F35E5}"/>
              </a:ext>
            </a:extLst>
          </p:cNvPr>
          <p:cNvSpPr>
            <a:spLocks noGrp="1" noChangeArrowheads="1"/>
          </p:cNvSpPr>
          <p:nvPr>
            <p:ph type="body" idx="1"/>
          </p:nvPr>
        </p:nvSpPr>
        <p:spPr>
          <a:xfrm>
            <a:off x="685800" y="4342024"/>
            <a:ext cx="5486400" cy="411191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dirty="0">
                <a:latin typeface="Arial" panose="020B0604020202020204" pitchFamily="34" charset="0"/>
              </a:rPr>
              <a:t>Even within the Chinese physics community, Shou-chin Wang’s works are not well-known. Nevertheless there are still a few introductions to him. Professor Danian Hu gave a talk in APS march meeting introducing Wang’s career and contributions to quantum mechanics. Professor Shenhua Hu wrote an article on Shou-chin Wang’s scientific works. Here is a biography of Wang which on another side of his life. He was the pioneer of mechanical industry during the WWII, or, the war of resistance to Japanese invasion. </a:t>
            </a:r>
          </a:p>
        </p:txBody>
      </p:sp>
    </p:spTree>
    <p:extLst>
      <p:ext uri="{BB962C8B-B14F-4D97-AF65-F5344CB8AC3E}">
        <p14:creationId xmlns:p14="http://schemas.microsoft.com/office/powerpoint/2010/main" val="70791808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CB4047-771E-2F9E-544C-ACB76CBBE13B}"/>
            </a:ext>
          </a:extLst>
        </p:cNvPr>
        <p:cNvGrpSpPr/>
        <p:nvPr/>
      </p:nvGrpSpPr>
      <p:grpSpPr>
        <a:xfrm>
          <a:off x="0" y="0"/>
          <a:ext cx="0" cy="0"/>
          <a:chOff x="0" y="0"/>
          <a:chExt cx="0" cy="0"/>
        </a:xfrm>
      </p:grpSpPr>
      <p:sp>
        <p:nvSpPr>
          <p:cNvPr id="112642" name="Rectangle 7">
            <a:extLst>
              <a:ext uri="{FF2B5EF4-FFF2-40B4-BE49-F238E27FC236}">
                <a16:creationId xmlns:a16="http://schemas.microsoft.com/office/drawing/2014/main" id="{13961018-E8B1-E0BB-2339-44F6B2EFE70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202B27CC-896E-4171-8365-C6AA95D8BE9C}"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41</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12643" name="Rectangle 2">
            <a:extLst>
              <a:ext uri="{FF2B5EF4-FFF2-40B4-BE49-F238E27FC236}">
                <a16:creationId xmlns:a16="http://schemas.microsoft.com/office/drawing/2014/main" id="{09959F5B-F8DF-B95D-0567-185568BB2504}"/>
              </a:ext>
            </a:extLst>
          </p:cNvPr>
          <p:cNvSpPr>
            <a:spLocks noGrp="1" noRot="1" noChangeAspect="1" noChangeArrowheads="1" noTextEdit="1"/>
          </p:cNvSpPr>
          <p:nvPr>
            <p:ph type="sldImg"/>
          </p:nvPr>
        </p:nvSpPr>
        <p:spPr>
          <a:xfrm>
            <a:off x="1144588" y="687388"/>
            <a:ext cx="4568825" cy="3427412"/>
          </a:xfrm>
          <a:ln/>
        </p:spPr>
      </p:sp>
      <p:sp>
        <p:nvSpPr>
          <p:cNvPr id="112644" name="Rectangle 3">
            <a:extLst>
              <a:ext uri="{FF2B5EF4-FFF2-40B4-BE49-F238E27FC236}">
                <a16:creationId xmlns:a16="http://schemas.microsoft.com/office/drawing/2014/main" id="{E0361108-6C36-7FF6-8433-A6D5F4943E6C}"/>
              </a:ext>
            </a:extLst>
          </p:cNvPr>
          <p:cNvSpPr>
            <a:spLocks noGrp="1" noChangeArrowheads="1"/>
          </p:cNvSpPr>
          <p:nvPr>
            <p:ph type="body" idx="1"/>
          </p:nvPr>
        </p:nvSpPr>
        <p:spPr>
          <a:xfrm>
            <a:off x="685800" y="4342024"/>
            <a:ext cx="5486400" cy="411191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zh-CN" dirty="0">
              <a:latin typeface="Arial" panose="020B0604020202020204" pitchFamily="34" charset="0"/>
            </a:endParaRPr>
          </a:p>
        </p:txBody>
      </p:sp>
    </p:spTree>
    <p:extLst>
      <p:ext uri="{BB962C8B-B14F-4D97-AF65-F5344CB8AC3E}">
        <p14:creationId xmlns:p14="http://schemas.microsoft.com/office/powerpoint/2010/main" val="40520639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63660F-360C-557D-829E-9595CCBE1F0F}"/>
            </a:ext>
          </a:extLst>
        </p:cNvPr>
        <p:cNvGrpSpPr/>
        <p:nvPr/>
      </p:nvGrpSpPr>
      <p:grpSpPr>
        <a:xfrm>
          <a:off x="0" y="0"/>
          <a:ext cx="0" cy="0"/>
          <a:chOff x="0" y="0"/>
          <a:chExt cx="0" cy="0"/>
        </a:xfrm>
      </p:grpSpPr>
      <p:sp>
        <p:nvSpPr>
          <p:cNvPr id="112642" name="Rectangle 7">
            <a:extLst>
              <a:ext uri="{FF2B5EF4-FFF2-40B4-BE49-F238E27FC236}">
                <a16:creationId xmlns:a16="http://schemas.microsoft.com/office/drawing/2014/main" id="{17C90475-14D7-93F9-D07B-1E63A1449A8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202B27CC-896E-4171-8365-C6AA95D8BE9C}"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12643" name="Rectangle 2">
            <a:extLst>
              <a:ext uri="{FF2B5EF4-FFF2-40B4-BE49-F238E27FC236}">
                <a16:creationId xmlns:a16="http://schemas.microsoft.com/office/drawing/2014/main" id="{4BFF28E0-EFC6-51AA-30F0-26BE29A44DE0}"/>
              </a:ext>
            </a:extLst>
          </p:cNvPr>
          <p:cNvSpPr>
            <a:spLocks noGrp="1" noRot="1" noChangeAspect="1" noChangeArrowheads="1" noTextEdit="1"/>
          </p:cNvSpPr>
          <p:nvPr>
            <p:ph type="sldImg"/>
          </p:nvPr>
        </p:nvSpPr>
        <p:spPr>
          <a:xfrm>
            <a:off x="1144588" y="687388"/>
            <a:ext cx="4568825" cy="3427412"/>
          </a:xfrm>
          <a:ln/>
        </p:spPr>
      </p:sp>
      <p:sp>
        <p:nvSpPr>
          <p:cNvPr id="112644" name="Rectangle 3">
            <a:extLst>
              <a:ext uri="{FF2B5EF4-FFF2-40B4-BE49-F238E27FC236}">
                <a16:creationId xmlns:a16="http://schemas.microsoft.com/office/drawing/2014/main" id="{E8491B0D-7AD3-4955-FFAF-D85D3CB0FCEF}"/>
              </a:ext>
            </a:extLst>
          </p:cNvPr>
          <p:cNvSpPr>
            <a:spLocks noGrp="1" noChangeArrowheads="1"/>
          </p:cNvSpPr>
          <p:nvPr>
            <p:ph type="body" idx="1"/>
          </p:nvPr>
        </p:nvSpPr>
        <p:spPr>
          <a:xfrm>
            <a:off x="685800" y="4342024"/>
            <a:ext cx="5486400" cy="411191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dirty="0">
                <a:latin typeface="Arial" panose="020B0604020202020204" pitchFamily="34" charset="0"/>
              </a:rPr>
              <a:t>During his Ph. D. period at Columbia, Shou-chin Wang was a regular member of the Quantum-Mechanics study group. Rabi gave a speech in 1970’s. He recalled that in the late 1920’s, quantum mechanics was not paid much attention in the US. Yong students at Columbia organized a study group and studied QM together. In this photography of the study group, you can see Shou-Chin Wang, </a:t>
            </a:r>
            <a:r>
              <a:rPr lang="en-US" altLang="zh-CN" dirty="0" err="1">
                <a:latin typeface="Arial" panose="020B0604020202020204" pitchFamily="34" charset="0"/>
              </a:rPr>
              <a:t>Kronig</a:t>
            </a:r>
            <a:r>
              <a:rPr lang="en-US" altLang="zh-CN" dirty="0">
                <a:latin typeface="Arial" panose="020B0604020202020204" pitchFamily="34" charset="0"/>
              </a:rPr>
              <a:t>, Schwarzschild, </a:t>
            </a:r>
            <a:r>
              <a:rPr lang="en-US" altLang="zh-CN" dirty="0" err="1">
                <a:latin typeface="Arial" panose="020B0604020202020204" pitchFamily="34" charset="0"/>
              </a:rPr>
              <a:t>Zemansky</a:t>
            </a:r>
            <a:r>
              <a:rPr lang="en-US" altLang="zh-CN" dirty="0">
                <a:latin typeface="Arial" panose="020B0604020202020204" pitchFamily="34" charset="0"/>
              </a:rPr>
              <a:t>, Rabi et al. </a:t>
            </a:r>
          </a:p>
        </p:txBody>
      </p:sp>
    </p:spTree>
    <p:extLst>
      <p:ext uri="{BB962C8B-B14F-4D97-AF65-F5344CB8AC3E}">
        <p14:creationId xmlns:p14="http://schemas.microsoft.com/office/powerpoint/2010/main" val="15792395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DF27FA-F5C2-AACF-A670-7279718CDDF4}"/>
            </a:ext>
          </a:extLst>
        </p:cNvPr>
        <p:cNvGrpSpPr/>
        <p:nvPr/>
      </p:nvGrpSpPr>
      <p:grpSpPr>
        <a:xfrm>
          <a:off x="0" y="0"/>
          <a:ext cx="0" cy="0"/>
          <a:chOff x="0" y="0"/>
          <a:chExt cx="0" cy="0"/>
        </a:xfrm>
      </p:grpSpPr>
      <p:sp>
        <p:nvSpPr>
          <p:cNvPr id="112642" name="Rectangle 7">
            <a:extLst>
              <a:ext uri="{FF2B5EF4-FFF2-40B4-BE49-F238E27FC236}">
                <a16:creationId xmlns:a16="http://schemas.microsoft.com/office/drawing/2014/main" id="{61C1BF2D-6AE2-A4EA-2BCD-16B2019F05A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202B27CC-896E-4171-8365-C6AA95D8BE9C}"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6</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12643" name="Rectangle 2">
            <a:extLst>
              <a:ext uri="{FF2B5EF4-FFF2-40B4-BE49-F238E27FC236}">
                <a16:creationId xmlns:a16="http://schemas.microsoft.com/office/drawing/2014/main" id="{BB9160CD-9935-B61B-292B-DC2D73B91192}"/>
              </a:ext>
            </a:extLst>
          </p:cNvPr>
          <p:cNvSpPr>
            <a:spLocks noGrp="1" noRot="1" noChangeAspect="1" noChangeArrowheads="1" noTextEdit="1"/>
          </p:cNvSpPr>
          <p:nvPr>
            <p:ph type="sldImg"/>
          </p:nvPr>
        </p:nvSpPr>
        <p:spPr>
          <a:xfrm>
            <a:off x="1144588" y="687388"/>
            <a:ext cx="4568825" cy="3427412"/>
          </a:xfrm>
          <a:ln/>
        </p:spPr>
      </p:sp>
      <p:sp>
        <p:nvSpPr>
          <p:cNvPr id="112644" name="Rectangle 3">
            <a:extLst>
              <a:ext uri="{FF2B5EF4-FFF2-40B4-BE49-F238E27FC236}">
                <a16:creationId xmlns:a16="http://schemas.microsoft.com/office/drawing/2014/main" id="{7381308E-6DFB-F979-B726-FB5BA879DB13}"/>
              </a:ext>
            </a:extLst>
          </p:cNvPr>
          <p:cNvSpPr>
            <a:spLocks noGrp="1" noChangeArrowheads="1"/>
          </p:cNvSpPr>
          <p:nvPr>
            <p:ph type="body" idx="1"/>
          </p:nvPr>
        </p:nvSpPr>
        <p:spPr>
          <a:xfrm>
            <a:off x="685800" y="4342024"/>
            <a:ext cx="5486400" cy="411191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0"/>
            <a:r>
              <a:rPr lang="en-US" altLang="zh-CN" sz="1200" kern="1200" dirty="0">
                <a:solidFill>
                  <a:schemeClr val="tx1"/>
                </a:solidFill>
                <a:effectLst/>
                <a:latin typeface="Arial" charset="0"/>
                <a:ea typeface="宋体" pitchFamily="2" charset="-122"/>
                <a:cs typeface="+mn-cs"/>
              </a:rPr>
              <a:t>The first success of QM was solving hydrogen atom. The next step would be solving molecules. Here is a list of early works of quantum chemistry. Shou-chin Wang’s record is outstanding. </a:t>
            </a:r>
            <a:endParaRPr lang="zh-CN" altLang="zh-CN" sz="1200" kern="1200" dirty="0">
              <a:solidFill>
                <a:schemeClr val="tx1"/>
              </a:solidFill>
              <a:effectLst/>
              <a:latin typeface="Arial" charset="0"/>
              <a:ea typeface="宋体" pitchFamily="2" charset="-122"/>
              <a:cs typeface="+mn-cs"/>
            </a:endParaRPr>
          </a:p>
          <a:p>
            <a:r>
              <a:rPr lang="en-US" altLang="zh-CN" sz="1200" kern="1200" dirty="0">
                <a:solidFill>
                  <a:schemeClr val="tx1"/>
                </a:solidFill>
                <a:effectLst/>
                <a:latin typeface="Arial" charset="0"/>
                <a:ea typeface="宋体" pitchFamily="2" charset="-122"/>
                <a:cs typeface="+mn-cs"/>
              </a:rPr>
              <a:t>I noticed that Shou-chin Wang was a strong competitor to Friz London. He was the first person that derived the 1/r^6 attraction between two neutral atoms. Later on, London improved Wang’s result, but it is now named as London dispersion force. I feel that Wang and London should share the credit. Wang’s work on hydrogen atom was later than Heitler-London, but with significant improvement by introducing an effective nuclear charge. Probably, Wang’s best-known result was the solution to asymmetric top which is important to the rotational spectra of molecules such as H2O.</a:t>
            </a:r>
            <a:r>
              <a:rPr lang="en-US" altLang="zh-CN" dirty="0">
                <a:latin typeface="Arial" panose="020B0604020202020204" pitchFamily="34" charset="0"/>
              </a:rPr>
              <a:t> </a:t>
            </a:r>
          </a:p>
        </p:txBody>
      </p:sp>
    </p:spTree>
    <p:extLst>
      <p:ext uri="{BB962C8B-B14F-4D97-AF65-F5344CB8AC3E}">
        <p14:creationId xmlns:p14="http://schemas.microsoft.com/office/powerpoint/2010/main" val="24301963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D303CE-33F4-7C7A-1B6B-B6BF0EFD23E4}"/>
            </a:ext>
          </a:extLst>
        </p:cNvPr>
        <p:cNvGrpSpPr/>
        <p:nvPr/>
      </p:nvGrpSpPr>
      <p:grpSpPr>
        <a:xfrm>
          <a:off x="0" y="0"/>
          <a:ext cx="0" cy="0"/>
          <a:chOff x="0" y="0"/>
          <a:chExt cx="0" cy="0"/>
        </a:xfrm>
      </p:grpSpPr>
      <p:sp>
        <p:nvSpPr>
          <p:cNvPr id="7" name="Rectangle 7">
            <a:extLst>
              <a:ext uri="{FF2B5EF4-FFF2-40B4-BE49-F238E27FC236}">
                <a16:creationId xmlns:a16="http://schemas.microsoft.com/office/drawing/2014/main" id="{B70F8120-8F5F-A4C2-5D76-AC478123AC7B}"/>
              </a:ext>
            </a:extLst>
          </p:cNvPr>
          <p:cNvSpPr>
            <a:spLocks noGrp="1" noChangeArrowheads="1"/>
          </p:cNvSpPr>
          <p:nvPr>
            <p:ph type="sldNum" sz="quarter" idx="5"/>
          </p:nvPr>
        </p:nvSpPr>
        <p:spPr>
          <a:ln/>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3A7106C-534E-4196-95BF-8F4872D65BC4}" type="slidenum">
              <a:rPr kumimoji="0" lang="en-US" altLang="zh-CN" sz="1200" b="0" i="0" u="none" strike="noStrike" kern="1200" cap="none" spc="0" normalizeH="0" baseline="0" noProof="0">
                <a:ln>
                  <a:noFill/>
                </a:ln>
                <a:solidFill>
                  <a:srgbClr val="000000"/>
                </a:solidFill>
                <a:effectLst/>
                <a:uLnTx/>
                <a:uFillTx/>
                <a:latin typeface="Arial" charset="0"/>
                <a:ea typeface="宋体"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7</a:t>
            </a:fld>
            <a:endParaRPr kumimoji="0" lang="en-US" altLang="zh-CN" sz="1200" b="0" i="0" u="none" strike="noStrike" kern="1200" cap="none" spc="0" normalizeH="0" baseline="0" noProof="0">
              <a:ln>
                <a:noFill/>
              </a:ln>
              <a:solidFill>
                <a:srgbClr val="000000"/>
              </a:solidFill>
              <a:effectLst/>
              <a:uLnTx/>
              <a:uFillTx/>
              <a:latin typeface="Arial" charset="0"/>
              <a:ea typeface="宋体" pitchFamily="2" charset="-122"/>
              <a:cs typeface="+mn-cs"/>
            </a:endParaRPr>
          </a:p>
        </p:txBody>
      </p:sp>
      <p:sp>
        <p:nvSpPr>
          <p:cNvPr id="1272834" name="Rectangle 2">
            <a:extLst>
              <a:ext uri="{FF2B5EF4-FFF2-40B4-BE49-F238E27FC236}">
                <a16:creationId xmlns:a16="http://schemas.microsoft.com/office/drawing/2014/main" id="{D917EC4F-6D92-4D30-7723-1DB669FFF062}"/>
              </a:ext>
            </a:extLst>
          </p:cNvPr>
          <p:cNvSpPr>
            <a:spLocks noGrp="1" noRot="1" noChangeAspect="1" noChangeArrowheads="1" noTextEdit="1"/>
          </p:cNvSpPr>
          <p:nvPr>
            <p:ph type="sldImg"/>
          </p:nvPr>
        </p:nvSpPr>
        <p:spPr>
          <a:ln/>
        </p:spPr>
      </p:sp>
      <p:sp>
        <p:nvSpPr>
          <p:cNvPr id="1272835" name="Rectangle 3">
            <a:extLst>
              <a:ext uri="{FF2B5EF4-FFF2-40B4-BE49-F238E27FC236}">
                <a16:creationId xmlns:a16="http://schemas.microsoft.com/office/drawing/2014/main" id="{1A5BF326-09B1-B5B0-A35C-266CF5EC608C}"/>
              </a:ext>
            </a:extLst>
          </p:cNvPr>
          <p:cNvSpPr>
            <a:spLocks noGrp="1" noChangeArrowheads="1"/>
          </p:cNvSpPr>
          <p:nvPr>
            <p:ph type="body" idx="1"/>
          </p:nvPr>
        </p:nvSpPr>
        <p:spPr/>
        <p:txBody>
          <a:bodyPr/>
          <a:lstStyle/>
          <a:p>
            <a:r>
              <a:rPr lang="en-US" altLang="zh-CN" dirty="0"/>
              <a:t> Next I introduce Shou-chin Wang’s work on H2 molecules. </a:t>
            </a:r>
          </a:p>
        </p:txBody>
      </p:sp>
    </p:spTree>
    <p:extLst>
      <p:ext uri="{BB962C8B-B14F-4D97-AF65-F5344CB8AC3E}">
        <p14:creationId xmlns:p14="http://schemas.microsoft.com/office/powerpoint/2010/main" val="25293924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55A649-D160-1F86-720B-7D40BEE52446}"/>
            </a:ext>
          </a:extLst>
        </p:cNvPr>
        <p:cNvGrpSpPr/>
        <p:nvPr/>
      </p:nvGrpSpPr>
      <p:grpSpPr>
        <a:xfrm>
          <a:off x="0" y="0"/>
          <a:ext cx="0" cy="0"/>
          <a:chOff x="0" y="0"/>
          <a:chExt cx="0" cy="0"/>
        </a:xfrm>
      </p:grpSpPr>
      <p:sp>
        <p:nvSpPr>
          <p:cNvPr id="112642" name="Rectangle 7">
            <a:extLst>
              <a:ext uri="{FF2B5EF4-FFF2-40B4-BE49-F238E27FC236}">
                <a16:creationId xmlns:a16="http://schemas.microsoft.com/office/drawing/2014/main" id="{A7F65FA2-ED25-7A19-D851-731F0C57CC8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202B27CC-896E-4171-8365-C6AA95D8BE9C}"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8</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12643" name="Rectangle 2">
            <a:extLst>
              <a:ext uri="{FF2B5EF4-FFF2-40B4-BE49-F238E27FC236}">
                <a16:creationId xmlns:a16="http://schemas.microsoft.com/office/drawing/2014/main" id="{09EFAE51-A547-2FFF-C043-1A6FBF82E4C2}"/>
              </a:ext>
            </a:extLst>
          </p:cNvPr>
          <p:cNvSpPr>
            <a:spLocks noGrp="1" noRot="1" noChangeAspect="1" noChangeArrowheads="1" noTextEdit="1"/>
          </p:cNvSpPr>
          <p:nvPr>
            <p:ph type="sldImg"/>
          </p:nvPr>
        </p:nvSpPr>
        <p:spPr>
          <a:xfrm>
            <a:off x="1144588" y="687388"/>
            <a:ext cx="4568825" cy="3427412"/>
          </a:xfrm>
          <a:ln/>
        </p:spPr>
      </p:sp>
      <p:sp>
        <p:nvSpPr>
          <p:cNvPr id="112644" name="Rectangle 3">
            <a:extLst>
              <a:ext uri="{FF2B5EF4-FFF2-40B4-BE49-F238E27FC236}">
                <a16:creationId xmlns:a16="http://schemas.microsoft.com/office/drawing/2014/main" id="{C8D304A8-50F6-AA20-AEEC-D7FED2E95F20}"/>
              </a:ext>
            </a:extLst>
          </p:cNvPr>
          <p:cNvSpPr>
            <a:spLocks noGrp="1" noChangeArrowheads="1"/>
          </p:cNvSpPr>
          <p:nvPr>
            <p:ph type="body" idx="1"/>
          </p:nvPr>
        </p:nvSpPr>
        <p:spPr>
          <a:xfrm>
            <a:off x="685800" y="4342024"/>
            <a:ext cx="5486400" cy="411191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dirty="0">
                <a:latin typeface="Arial" panose="020B0604020202020204" pitchFamily="34" charset="0"/>
              </a:rPr>
              <a:t> </a:t>
            </a:r>
            <a:r>
              <a:rPr lang="en-US" altLang="zh-CN" sz="1200" kern="1200" dirty="0">
                <a:solidFill>
                  <a:schemeClr val="tx1"/>
                </a:solidFill>
                <a:effectLst/>
                <a:latin typeface="Arial" charset="0"/>
                <a:ea typeface="宋体" pitchFamily="2" charset="-122"/>
                <a:cs typeface="+mn-cs"/>
              </a:rPr>
              <a:t>This problem was first solved by Heitler-London, which is a historic work on the covalent chemical bond. Their solution was based on the 1s orbital wavefunction of hydrogen atom. According to Pauli’s exclusion principle, the ground state is a spin singlet such that the spatial wavefunction needs to be symmetrized under exchanging the coordinates of two electrons. They calculated the energy curve as a function of the distance between two nuclei. The energy minimum corresponds to the formation of a stable molecule. </a:t>
            </a:r>
            <a:r>
              <a:rPr lang="en-US" altLang="zh-CN" dirty="0">
                <a:latin typeface="Arial" panose="020B0604020202020204" pitchFamily="34" charset="0"/>
              </a:rPr>
              <a:t>.   </a:t>
            </a:r>
          </a:p>
        </p:txBody>
      </p:sp>
    </p:spTree>
    <p:extLst>
      <p:ext uri="{BB962C8B-B14F-4D97-AF65-F5344CB8AC3E}">
        <p14:creationId xmlns:p14="http://schemas.microsoft.com/office/powerpoint/2010/main" val="26507112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A1C598-9ABF-7D8E-8D4D-A25172378BFD}"/>
            </a:ext>
          </a:extLst>
        </p:cNvPr>
        <p:cNvGrpSpPr/>
        <p:nvPr/>
      </p:nvGrpSpPr>
      <p:grpSpPr>
        <a:xfrm>
          <a:off x="0" y="0"/>
          <a:ext cx="0" cy="0"/>
          <a:chOff x="0" y="0"/>
          <a:chExt cx="0" cy="0"/>
        </a:xfrm>
      </p:grpSpPr>
      <p:sp>
        <p:nvSpPr>
          <p:cNvPr id="112642" name="Rectangle 7">
            <a:extLst>
              <a:ext uri="{FF2B5EF4-FFF2-40B4-BE49-F238E27FC236}">
                <a16:creationId xmlns:a16="http://schemas.microsoft.com/office/drawing/2014/main" id="{3BE68C0D-61A5-665A-11A5-53DAD1967F7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202B27CC-896E-4171-8365-C6AA95D8BE9C}"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9</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12643" name="Rectangle 2">
            <a:extLst>
              <a:ext uri="{FF2B5EF4-FFF2-40B4-BE49-F238E27FC236}">
                <a16:creationId xmlns:a16="http://schemas.microsoft.com/office/drawing/2014/main" id="{54775BC7-1F2C-159E-8242-053778730E19}"/>
              </a:ext>
            </a:extLst>
          </p:cNvPr>
          <p:cNvSpPr>
            <a:spLocks noGrp="1" noRot="1" noChangeAspect="1" noChangeArrowheads="1" noTextEdit="1"/>
          </p:cNvSpPr>
          <p:nvPr>
            <p:ph type="sldImg"/>
          </p:nvPr>
        </p:nvSpPr>
        <p:spPr>
          <a:xfrm>
            <a:off x="1144588" y="687388"/>
            <a:ext cx="4568825" cy="3427412"/>
          </a:xfrm>
          <a:ln/>
        </p:spPr>
      </p:sp>
      <p:sp>
        <p:nvSpPr>
          <p:cNvPr id="112644" name="Rectangle 3">
            <a:extLst>
              <a:ext uri="{FF2B5EF4-FFF2-40B4-BE49-F238E27FC236}">
                <a16:creationId xmlns:a16="http://schemas.microsoft.com/office/drawing/2014/main" id="{5666AF81-8F0D-D4B6-7F62-7FBB9108ADBA}"/>
              </a:ext>
            </a:extLst>
          </p:cNvPr>
          <p:cNvSpPr>
            <a:spLocks noGrp="1" noChangeArrowheads="1"/>
          </p:cNvSpPr>
          <p:nvPr>
            <p:ph type="body" idx="1"/>
          </p:nvPr>
        </p:nvSpPr>
        <p:spPr>
          <a:xfrm>
            <a:off x="685800" y="4342024"/>
            <a:ext cx="5486400" cy="411191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dirty="0">
                <a:latin typeface="Arial" panose="020B0604020202020204" pitchFamily="34" charset="0"/>
              </a:rPr>
              <a:t> </a:t>
            </a:r>
            <a:r>
              <a:rPr lang="en-US" altLang="zh-CN" sz="1200" kern="1200" dirty="0">
                <a:solidFill>
                  <a:schemeClr val="tx1"/>
                </a:solidFill>
                <a:effectLst/>
                <a:latin typeface="Arial" charset="0"/>
                <a:ea typeface="宋体" pitchFamily="2" charset="-122"/>
                <a:cs typeface="+mn-cs"/>
              </a:rPr>
              <a:t>This problem was first solved by Heitler-London, which is a historic work on the covalent chemical bond. Their solution was based on the 1s orbital wavefunction of hydrogen atom. According to Pauli’s exclusion principle, the ground state is a spin singlet such that the spatial wavefunction needs to be symmetrized under exchanging the coordinates of two electrons. They calculated the energy curve as a function of the distance between two nuclei. The energy minimum corresponds to the formation of a stable molecule. </a:t>
            </a:r>
            <a:r>
              <a:rPr lang="en-US" altLang="zh-CN" dirty="0">
                <a:latin typeface="Arial" panose="020B0604020202020204" pitchFamily="34" charset="0"/>
              </a:rPr>
              <a:t>.   </a:t>
            </a:r>
          </a:p>
        </p:txBody>
      </p:sp>
    </p:spTree>
    <p:extLst>
      <p:ext uri="{BB962C8B-B14F-4D97-AF65-F5344CB8AC3E}">
        <p14:creationId xmlns:p14="http://schemas.microsoft.com/office/powerpoint/2010/main" val="792936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7DCED661-ACDA-4321-BD98-95E47B212647}" type="slidenum">
              <a:rPr lang="en-US" altLang="zh-CN"/>
              <a:pPr>
                <a:defRPr/>
              </a:pPr>
              <a:t>‹#›</a:t>
            </a:fld>
            <a:endParaRPr lang="en-US" altLang="zh-CN"/>
          </a:p>
        </p:txBody>
      </p:sp>
    </p:spTree>
    <p:extLst>
      <p:ext uri="{BB962C8B-B14F-4D97-AF65-F5344CB8AC3E}">
        <p14:creationId xmlns:p14="http://schemas.microsoft.com/office/powerpoint/2010/main" val="5545414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579ECD71-222E-47C5-8FF2-3EAF48B82277}" type="slidenum">
              <a:rPr lang="en-US" altLang="zh-CN"/>
              <a:pPr>
                <a:defRPr/>
              </a:pPr>
              <a:t>‹#›</a:t>
            </a:fld>
            <a:endParaRPr lang="en-US" altLang="zh-CN"/>
          </a:p>
        </p:txBody>
      </p:sp>
    </p:spTree>
    <p:extLst>
      <p:ext uri="{BB962C8B-B14F-4D97-AF65-F5344CB8AC3E}">
        <p14:creationId xmlns:p14="http://schemas.microsoft.com/office/powerpoint/2010/main" val="2142392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0B64B5CE-587F-428F-83F2-8040C8225E7B}" type="slidenum">
              <a:rPr lang="en-US" altLang="zh-CN"/>
              <a:pPr>
                <a:defRPr/>
              </a:pPr>
              <a:t>‹#›</a:t>
            </a:fld>
            <a:endParaRPr lang="en-US" altLang="zh-CN"/>
          </a:p>
        </p:txBody>
      </p:sp>
    </p:spTree>
    <p:extLst>
      <p:ext uri="{BB962C8B-B14F-4D97-AF65-F5344CB8AC3E}">
        <p14:creationId xmlns:p14="http://schemas.microsoft.com/office/powerpoint/2010/main" val="60654468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able Placeholder 2"/>
          <p:cNvSpPr>
            <a:spLocks noGrp="1"/>
          </p:cNvSpPr>
          <p:nvPr>
            <p:ph type="tbl" idx="1"/>
          </p:nvPr>
        </p:nvSpPr>
        <p:spPr>
          <a:xfrm>
            <a:off x="457200" y="1600200"/>
            <a:ext cx="8229600" cy="4525963"/>
          </a:xfrm>
        </p:spPr>
        <p:txBody>
          <a:bodyPr/>
          <a:lstStyle/>
          <a:p>
            <a:pPr lvl="0"/>
            <a:endParaRPr lang="en-US" noProof="0"/>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77CF35CF-5FB8-400C-BB5D-3F07868A69C7}" type="slidenum">
              <a:rPr lang="en-US" altLang="zh-CN"/>
              <a:pPr>
                <a:defRPr/>
              </a:pPr>
              <a:t>‹#›</a:t>
            </a:fld>
            <a:endParaRPr lang="en-US" altLang="zh-CN"/>
          </a:p>
        </p:txBody>
      </p:sp>
    </p:spTree>
    <p:extLst>
      <p:ext uri="{BB962C8B-B14F-4D97-AF65-F5344CB8AC3E}">
        <p14:creationId xmlns:p14="http://schemas.microsoft.com/office/powerpoint/2010/main" val="25843894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zh-CN" sz="1400" b="0" i="0" u="none" strike="noStrike" kern="1200" cap="none" spc="0" normalizeH="0" baseline="0" noProof="0">
              <a:ln>
                <a:noFill/>
              </a:ln>
              <a:solidFill>
                <a:srgbClr val="000000"/>
              </a:solidFill>
              <a:effectLst/>
              <a:uLnTx/>
              <a:uFillTx/>
              <a:latin typeface="Arial" charset="0"/>
              <a:ea typeface="宋体" panose="02010600030101010101" pitchFamily="2" charset="-122"/>
              <a:cs typeface="+mn-cs"/>
            </a:endParaRPr>
          </a:p>
        </p:txBody>
      </p:sp>
      <p:sp>
        <p:nvSpPr>
          <p:cNvPr id="5" name="Rectangle 5"/>
          <p:cNvSpPr>
            <a:spLocks noGrp="1" noChangeArrowheads="1"/>
          </p:cNvSpPr>
          <p:nvPr>
            <p:ph type="ftr" sz="quarter" idx="11"/>
          </p:nvPr>
        </p:nvSpPr>
        <p:spPr>
          <a:ln/>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400" b="0" i="0" u="none" strike="noStrike" kern="1200" cap="none" spc="0" normalizeH="0" baseline="0" noProof="0">
              <a:ln>
                <a:noFill/>
              </a:ln>
              <a:solidFill>
                <a:srgbClr val="000000"/>
              </a:solidFill>
              <a:effectLst/>
              <a:uLnTx/>
              <a:uFillTx/>
              <a:latin typeface="Arial" charset="0"/>
              <a:ea typeface="宋体" panose="02010600030101010101" pitchFamily="2" charset="-122"/>
              <a:cs typeface="+mn-cs"/>
            </a:endParaRPr>
          </a:p>
        </p:txBody>
      </p:sp>
      <p:sp>
        <p:nvSpPr>
          <p:cNvPr id="6" name="Rectangle 6"/>
          <p:cNvSpPr>
            <a:spLocks noGrp="1" noChangeArrowheads="1"/>
          </p:cNvSpPr>
          <p:nvPr>
            <p:ph type="sldNum" sz="quarter" idx="12"/>
          </p:nvPr>
        </p:nvSpPr>
        <p:spPr>
          <a:ln/>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0AB13E06-FDBC-428F-9DFC-CB61563807DE}" type="slidenum">
              <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73689598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zh-CN" sz="1400" b="0" i="0" u="none" strike="noStrike" kern="1200" cap="none" spc="0" normalizeH="0" baseline="0" noProof="0">
              <a:ln>
                <a:noFill/>
              </a:ln>
              <a:solidFill>
                <a:srgbClr val="000000"/>
              </a:solidFill>
              <a:effectLst/>
              <a:uLnTx/>
              <a:uFillTx/>
              <a:latin typeface="Arial" charset="0"/>
              <a:ea typeface="宋体" panose="02010600030101010101" pitchFamily="2" charset="-122"/>
              <a:cs typeface="+mn-cs"/>
            </a:endParaRPr>
          </a:p>
        </p:txBody>
      </p:sp>
      <p:sp>
        <p:nvSpPr>
          <p:cNvPr id="5" name="Rectangle 5"/>
          <p:cNvSpPr>
            <a:spLocks noGrp="1" noChangeArrowheads="1"/>
          </p:cNvSpPr>
          <p:nvPr>
            <p:ph type="ftr" sz="quarter" idx="11"/>
          </p:nvPr>
        </p:nvSpPr>
        <p:spPr>
          <a:ln/>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400" b="0" i="0" u="none" strike="noStrike" kern="1200" cap="none" spc="0" normalizeH="0" baseline="0" noProof="0">
              <a:ln>
                <a:noFill/>
              </a:ln>
              <a:solidFill>
                <a:srgbClr val="000000"/>
              </a:solidFill>
              <a:effectLst/>
              <a:uLnTx/>
              <a:uFillTx/>
              <a:latin typeface="Arial" charset="0"/>
              <a:ea typeface="宋体" panose="02010600030101010101" pitchFamily="2" charset="-122"/>
              <a:cs typeface="+mn-cs"/>
            </a:endParaRPr>
          </a:p>
        </p:txBody>
      </p:sp>
      <p:sp>
        <p:nvSpPr>
          <p:cNvPr id="6" name="Rectangle 6"/>
          <p:cNvSpPr>
            <a:spLocks noGrp="1" noChangeArrowheads="1"/>
          </p:cNvSpPr>
          <p:nvPr>
            <p:ph type="sldNum" sz="quarter" idx="12"/>
          </p:nvPr>
        </p:nvSpPr>
        <p:spPr>
          <a:ln/>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1F4CE95B-08FB-4656-99E7-150EB139DB54}" type="slidenum">
              <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18194307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zh-CN" sz="1400" b="0" i="0" u="none" strike="noStrike" kern="1200" cap="none" spc="0" normalizeH="0" baseline="0" noProof="0">
              <a:ln>
                <a:noFill/>
              </a:ln>
              <a:solidFill>
                <a:srgbClr val="000000"/>
              </a:solidFill>
              <a:effectLst/>
              <a:uLnTx/>
              <a:uFillTx/>
              <a:latin typeface="Arial" charset="0"/>
              <a:ea typeface="宋体" panose="02010600030101010101" pitchFamily="2" charset="-122"/>
              <a:cs typeface="+mn-cs"/>
            </a:endParaRPr>
          </a:p>
        </p:txBody>
      </p:sp>
      <p:sp>
        <p:nvSpPr>
          <p:cNvPr id="5" name="Rectangle 5"/>
          <p:cNvSpPr>
            <a:spLocks noGrp="1" noChangeArrowheads="1"/>
          </p:cNvSpPr>
          <p:nvPr>
            <p:ph type="ftr" sz="quarter" idx="11"/>
          </p:nvPr>
        </p:nvSpPr>
        <p:spPr>
          <a:ln/>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400" b="0" i="0" u="none" strike="noStrike" kern="1200" cap="none" spc="0" normalizeH="0" baseline="0" noProof="0">
              <a:ln>
                <a:noFill/>
              </a:ln>
              <a:solidFill>
                <a:srgbClr val="000000"/>
              </a:solidFill>
              <a:effectLst/>
              <a:uLnTx/>
              <a:uFillTx/>
              <a:latin typeface="Arial" charset="0"/>
              <a:ea typeface="宋体" panose="02010600030101010101" pitchFamily="2" charset="-122"/>
              <a:cs typeface="+mn-cs"/>
            </a:endParaRPr>
          </a:p>
        </p:txBody>
      </p:sp>
      <p:sp>
        <p:nvSpPr>
          <p:cNvPr id="6" name="Rectangle 6"/>
          <p:cNvSpPr>
            <a:spLocks noGrp="1" noChangeArrowheads="1"/>
          </p:cNvSpPr>
          <p:nvPr>
            <p:ph type="sldNum" sz="quarter" idx="12"/>
          </p:nvPr>
        </p:nvSpPr>
        <p:spPr>
          <a:ln/>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C475133F-C9E3-4A98-B80A-D9AF14AE3670}" type="slidenum">
              <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90124198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zh-CN" sz="1400" b="0" i="0" u="none" strike="noStrike" kern="1200" cap="none" spc="0" normalizeH="0" baseline="0" noProof="0">
              <a:ln>
                <a:noFill/>
              </a:ln>
              <a:solidFill>
                <a:srgbClr val="000000"/>
              </a:solidFill>
              <a:effectLst/>
              <a:uLnTx/>
              <a:uFillTx/>
              <a:latin typeface="Arial" charset="0"/>
              <a:ea typeface="宋体" panose="02010600030101010101" pitchFamily="2" charset="-122"/>
              <a:cs typeface="+mn-cs"/>
            </a:endParaRPr>
          </a:p>
        </p:txBody>
      </p:sp>
      <p:sp>
        <p:nvSpPr>
          <p:cNvPr id="6" name="Rectangle 5"/>
          <p:cNvSpPr>
            <a:spLocks noGrp="1" noChangeArrowheads="1"/>
          </p:cNvSpPr>
          <p:nvPr>
            <p:ph type="ftr" sz="quarter" idx="11"/>
          </p:nvPr>
        </p:nvSpPr>
        <p:spPr>
          <a:ln/>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400" b="0" i="0" u="none" strike="noStrike" kern="1200" cap="none" spc="0" normalizeH="0" baseline="0" noProof="0">
              <a:ln>
                <a:noFill/>
              </a:ln>
              <a:solidFill>
                <a:srgbClr val="000000"/>
              </a:solidFill>
              <a:effectLst/>
              <a:uLnTx/>
              <a:uFillTx/>
              <a:latin typeface="Arial" charset="0"/>
              <a:ea typeface="宋体" panose="02010600030101010101" pitchFamily="2" charset="-122"/>
              <a:cs typeface="+mn-cs"/>
            </a:endParaRPr>
          </a:p>
        </p:txBody>
      </p:sp>
      <p:sp>
        <p:nvSpPr>
          <p:cNvPr id="7" name="Rectangle 6"/>
          <p:cNvSpPr>
            <a:spLocks noGrp="1" noChangeArrowheads="1"/>
          </p:cNvSpPr>
          <p:nvPr>
            <p:ph type="sldNum" sz="quarter" idx="12"/>
          </p:nvPr>
        </p:nvSpPr>
        <p:spPr>
          <a:ln/>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303EF8BA-9A8E-4FC2-8C48-3AB91C8C4ED6}" type="slidenum">
              <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7314896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zh-CN" sz="1400" b="0" i="0" u="none" strike="noStrike" kern="1200" cap="none" spc="0" normalizeH="0" baseline="0" noProof="0">
              <a:ln>
                <a:noFill/>
              </a:ln>
              <a:solidFill>
                <a:srgbClr val="000000"/>
              </a:solidFill>
              <a:effectLst/>
              <a:uLnTx/>
              <a:uFillTx/>
              <a:latin typeface="Arial" charset="0"/>
              <a:ea typeface="宋体" panose="02010600030101010101" pitchFamily="2" charset="-122"/>
              <a:cs typeface="+mn-cs"/>
            </a:endParaRPr>
          </a:p>
        </p:txBody>
      </p:sp>
      <p:sp>
        <p:nvSpPr>
          <p:cNvPr id="8" name="Rectangle 5"/>
          <p:cNvSpPr>
            <a:spLocks noGrp="1" noChangeArrowheads="1"/>
          </p:cNvSpPr>
          <p:nvPr>
            <p:ph type="ftr" sz="quarter" idx="11"/>
          </p:nvPr>
        </p:nvSpPr>
        <p:spPr>
          <a:ln/>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400" b="0" i="0" u="none" strike="noStrike" kern="1200" cap="none" spc="0" normalizeH="0" baseline="0" noProof="0">
              <a:ln>
                <a:noFill/>
              </a:ln>
              <a:solidFill>
                <a:srgbClr val="000000"/>
              </a:solidFill>
              <a:effectLst/>
              <a:uLnTx/>
              <a:uFillTx/>
              <a:latin typeface="Arial" charset="0"/>
              <a:ea typeface="宋体" panose="02010600030101010101" pitchFamily="2" charset="-122"/>
              <a:cs typeface="+mn-cs"/>
            </a:endParaRPr>
          </a:p>
        </p:txBody>
      </p:sp>
      <p:sp>
        <p:nvSpPr>
          <p:cNvPr id="9" name="Rectangle 6"/>
          <p:cNvSpPr>
            <a:spLocks noGrp="1" noChangeArrowheads="1"/>
          </p:cNvSpPr>
          <p:nvPr>
            <p:ph type="sldNum" sz="quarter" idx="12"/>
          </p:nvPr>
        </p:nvSpPr>
        <p:spPr>
          <a:ln/>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6CA98F82-63DC-4B81-B1A4-444845412E40}" type="slidenum">
              <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9002527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zh-CN" sz="1400" b="0" i="0" u="none" strike="noStrike" kern="1200" cap="none" spc="0" normalizeH="0" baseline="0" noProof="0">
              <a:ln>
                <a:noFill/>
              </a:ln>
              <a:solidFill>
                <a:srgbClr val="000000"/>
              </a:solidFill>
              <a:effectLst/>
              <a:uLnTx/>
              <a:uFillTx/>
              <a:latin typeface="Arial" charset="0"/>
              <a:ea typeface="宋体" panose="02010600030101010101" pitchFamily="2" charset="-122"/>
              <a:cs typeface="+mn-cs"/>
            </a:endParaRPr>
          </a:p>
        </p:txBody>
      </p:sp>
      <p:sp>
        <p:nvSpPr>
          <p:cNvPr id="4" name="Rectangle 5"/>
          <p:cNvSpPr>
            <a:spLocks noGrp="1" noChangeArrowheads="1"/>
          </p:cNvSpPr>
          <p:nvPr>
            <p:ph type="ftr" sz="quarter" idx="11"/>
          </p:nvPr>
        </p:nvSpPr>
        <p:spPr>
          <a:ln/>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400" b="0" i="0" u="none" strike="noStrike" kern="1200" cap="none" spc="0" normalizeH="0" baseline="0" noProof="0">
              <a:ln>
                <a:noFill/>
              </a:ln>
              <a:solidFill>
                <a:srgbClr val="000000"/>
              </a:solidFill>
              <a:effectLst/>
              <a:uLnTx/>
              <a:uFillTx/>
              <a:latin typeface="Arial" charset="0"/>
              <a:ea typeface="宋体" panose="02010600030101010101" pitchFamily="2" charset="-122"/>
              <a:cs typeface="+mn-cs"/>
            </a:endParaRPr>
          </a:p>
        </p:txBody>
      </p:sp>
      <p:sp>
        <p:nvSpPr>
          <p:cNvPr id="5" name="Rectangle 6"/>
          <p:cNvSpPr>
            <a:spLocks noGrp="1" noChangeArrowheads="1"/>
          </p:cNvSpPr>
          <p:nvPr>
            <p:ph type="sldNum" sz="quarter" idx="12"/>
          </p:nvPr>
        </p:nvSpPr>
        <p:spPr>
          <a:ln/>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F66366EB-41F4-4563-A21B-330B260E4400}" type="slidenum">
              <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85451000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zh-CN" sz="1400" b="0" i="0" u="none" strike="noStrike" kern="1200" cap="none" spc="0" normalizeH="0" baseline="0" noProof="0">
              <a:ln>
                <a:noFill/>
              </a:ln>
              <a:solidFill>
                <a:srgbClr val="000000"/>
              </a:solidFill>
              <a:effectLst/>
              <a:uLnTx/>
              <a:uFillTx/>
              <a:latin typeface="Arial" charset="0"/>
              <a:ea typeface="宋体" panose="02010600030101010101" pitchFamily="2" charset="-122"/>
              <a:cs typeface="+mn-cs"/>
            </a:endParaRPr>
          </a:p>
        </p:txBody>
      </p:sp>
      <p:sp>
        <p:nvSpPr>
          <p:cNvPr id="3" name="Rectangle 5"/>
          <p:cNvSpPr>
            <a:spLocks noGrp="1" noChangeArrowheads="1"/>
          </p:cNvSpPr>
          <p:nvPr>
            <p:ph type="ftr" sz="quarter" idx="11"/>
          </p:nvPr>
        </p:nvSpPr>
        <p:spPr>
          <a:ln/>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400" b="0" i="0" u="none" strike="noStrike" kern="1200" cap="none" spc="0" normalizeH="0" baseline="0" noProof="0">
              <a:ln>
                <a:noFill/>
              </a:ln>
              <a:solidFill>
                <a:srgbClr val="000000"/>
              </a:solidFill>
              <a:effectLst/>
              <a:uLnTx/>
              <a:uFillTx/>
              <a:latin typeface="Arial" charset="0"/>
              <a:ea typeface="宋体" panose="02010600030101010101" pitchFamily="2" charset="-122"/>
              <a:cs typeface="+mn-cs"/>
            </a:endParaRPr>
          </a:p>
        </p:txBody>
      </p:sp>
      <p:sp>
        <p:nvSpPr>
          <p:cNvPr id="4" name="Rectangle 6"/>
          <p:cNvSpPr>
            <a:spLocks noGrp="1" noChangeArrowheads="1"/>
          </p:cNvSpPr>
          <p:nvPr>
            <p:ph type="sldNum" sz="quarter" idx="12"/>
          </p:nvPr>
        </p:nvSpPr>
        <p:spPr>
          <a:ln/>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CDBE5EB8-3B15-469B-9BC8-3749A561DD6D}" type="slidenum">
              <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6603955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ECE95E03-8B58-4684-93A2-A145971311D8}" type="slidenum">
              <a:rPr lang="en-US" altLang="zh-CN"/>
              <a:pPr>
                <a:defRPr/>
              </a:pPr>
              <a:t>‹#›</a:t>
            </a:fld>
            <a:endParaRPr lang="en-US" altLang="zh-CN"/>
          </a:p>
        </p:txBody>
      </p:sp>
    </p:spTree>
    <p:extLst>
      <p:ext uri="{BB962C8B-B14F-4D97-AF65-F5344CB8AC3E}">
        <p14:creationId xmlns:p14="http://schemas.microsoft.com/office/powerpoint/2010/main" val="153243583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zh-CN" sz="1400" b="0" i="0" u="none" strike="noStrike" kern="1200" cap="none" spc="0" normalizeH="0" baseline="0" noProof="0">
              <a:ln>
                <a:noFill/>
              </a:ln>
              <a:solidFill>
                <a:srgbClr val="000000"/>
              </a:solidFill>
              <a:effectLst/>
              <a:uLnTx/>
              <a:uFillTx/>
              <a:latin typeface="Arial" charset="0"/>
              <a:ea typeface="宋体" panose="02010600030101010101" pitchFamily="2" charset="-122"/>
              <a:cs typeface="+mn-cs"/>
            </a:endParaRPr>
          </a:p>
        </p:txBody>
      </p:sp>
      <p:sp>
        <p:nvSpPr>
          <p:cNvPr id="6" name="Rectangle 5"/>
          <p:cNvSpPr>
            <a:spLocks noGrp="1" noChangeArrowheads="1"/>
          </p:cNvSpPr>
          <p:nvPr>
            <p:ph type="ftr" sz="quarter" idx="11"/>
          </p:nvPr>
        </p:nvSpPr>
        <p:spPr>
          <a:ln/>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400" b="0" i="0" u="none" strike="noStrike" kern="1200" cap="none" spc="0" normalizeH="0" baseline="0" noProof="0">
              <a:ln>
                <a:noFill/>
              </a:ln>
              <a:solidFill>
                <a:srgbClr val="000000"/>
              </a:solidFill>
              <a:effectLst/>
              <a:uLnTx/>
              <a:uFillTx/>
              <a:latin typeface="Arial" charset="0"/>
              <a:ea typeface="宋体" panose="02010600030101010101" pitchFamily="2" charset="-122"/>
              <a:cs typeface="+mn-cs"/>
            </a:endParaRPr>
          </a:p>
        </p:txBody>
      </p:sp>
      <p:sp>
        <p:nvSpPr>
          <p:cNvPr id="7" name="Rectangle 6"/>
          <p:cNvSpPr>
            <a:spLocks noGrp="1" noChangeArrowheads="1"/>
          </p:cNvSpPr>
          <p:nvPr>
            <p:ph type="sldNum" sz="quarter" idx="12"/>
          </p:nvPr>
        </p:nvSpPr>
        <p:spPr>
          <a:ln/>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3433BE1C-224E-4A1A-8C8B-328B08ABA0E9}" type="slidenum">
              <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7570299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zh-CN" sz="1400" b="0" i="0" u="none" strike="noStrike" kern="1200" cap="none" spc="0" normalizeH="0" baseline="0" noProof="0">
              <a:ln>
                <a:noFill/>
              </a:ln>
              <a:solidFill>
                <a:srgbClr val="000000"/>
              </a:solidFill>
              <a:effectLst/>
              <a:uLnTx/>
              <a:uFillTx/>
              <a:latin typeface="Arial" charset="0"/>
              <a:ea typeface="宋体" panose="02010600030101010101" pitchFamily="2" charset="-122"/>
              <a:cs typeface="+mn-cs"/>
            </a:endParaRPr>
          </a:p>
        </p:txBody>
      </p:sp>
      <p:sp>
        <p:nvSpPr>
          <p:cNvPr id="6" name="Rectangle 5"/>
          <p:cNvSpPr>
            <a:spLocks noGrp="1" noChangeArrowheads="1"/>
          </p:cNvSpPr>
          <p:nvPr>
            <p:ph type="ftr" sz="quarter" idx="11"/>
          </p:nvPr>
        </p:nvSpPr>
        <p:spPr>
          <a:ln/>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400" b="0" i="0" u="none" strike="noStrike" kern="1200" cap="none" spc="0" normalizeH="0" baseline="0" noProof="0">
              <a:ln>
                <a:noFill/>
              </a:ln>
              <a:solidFill>
                <a:srgbClr val="000000"/>
              </a:solidFill>
              <a:effectLst/>
              <a:uLnTx/>
              <a:uFillTx/>
              <a:latin typeface="Arial" charset="0"/>
              <a:ea typeface="宋体" panose="02010600030101010101" pitchFamily="2" charset="-122"/>
              <a:cs typeface="+mn-cs"/>
            </a:endParaRPr>
          </a:p>
        </p:txBody>
      </p:sp>
      <p:sp>
        <p:nvSpPr>
          <p:cNvPr id="7" name="Rectangle 6"/>
          <p:cNvSpPr>
            <a:spLocks noGrp="1" noChangeArrowheads="1"/>
          </p:cNvSpPr>
          <p:nvPr>
            <p:ph type="sldNum" sz="quarter" idx="12"/>
          </p:nvPr>
        </p:nvSpPr>
        <p:spPr>
          <a:ln/>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DC94C0F7-0BB1-45DC-B503-A0582F839A6E}" type="slidenum">
              <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5265280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zh-CN" sz="1400" b="0" i="0" u="none" strike="noStrike" kern="1200" cap="none" spc="0" normalizeH="0" baseline="0" noProof="0">
              <a:ln>
                <a:noFill/>
              </a:ln>
              <a:solidFill>
                <a:srgbClr val="000000"/>
              </a:solidFill>
              <a:effectLst/>
              <a:uLnTx/>
              <a:uFillTx/>
              <a:latin typeface="Arial" charset="0"/>
              <a:ea typeface="宋体" panose="02010600030101010101" pitchFamily="2" charset="-122"/>
              <a:cs typeface="+mn-cs"/>
            </a:endParaRPr>
          </a:p>
        </p:txBody>
      </p:sp>
      <p:sp>
        <p:nvSpPr>
          <p:cNvPr id="5" name="Rectangle 5"/>
          <p:cNvSpPr>
            <a:spLocks noGrp="1" noChangeArrowheads="1"/>
          </p:cNvSpPr>
          <p:nvPr>
            <p:ph type="ftr" sz="quarter" idx="11"/>
          </p:nvPr>
        </p:nvSpPr>
        <p:spPr>
          <a:ln/>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400" b="0" i="0" u="none" strike="noStrike" kern="1200" cap="none" spc="0" normalizeH="0" baseline="0" noProof="0">
              <a:ln>
                <a:noFill/>
              </a:ln>
              <a:solidFill>
                <a:srgbClr val="000000"/>
              </a:solidFill>
              <a:effectLst/>
              <a:uLnTx/>
              <a:uFillTx/>
              <a:latin typeface="Arial" charset="0"/>
              <a:ea typeface="宋体" panose="02010600030101010101" pitchFamily="2" charset="-122"/>
              <a:cs typeface="+mn-cs"/>
            </a:endParaRPr>
          </a:p>
        </p:txBody>
      </p:sp>
      <p:sp>
        <p:nvSpPr>
          <p:cNvPr id="6" name="Rectangle 6"/>
          <p:cNvSpPr>
            <a:spLocks noGrp="1" noChangeArrowheads="1"/>
          </p:cNvSpPr>
          <p:nvPr>
            <p:ph type="sldNum" sz="quarter" idx="12"/>
          </p:nvPr>
        </p:nvSpPr>
        <p:spPr>
          <a:ln/>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4B47AF4A-EFCF-4A59-A439-E300E7211623}" type="slidenum">
              <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78595012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zh-CN" sz="1400" b="0" i="0" u="none" strike="noStrike" kern="1200" cap="none" spc="0" normalizeH="0" baseline="0" noProof="0">
              <a:ln>
                <a:noFill/>
              </a:ln>
              <a:solidFill>
                <a:srgbClr val="000000"/>
              </a:solidFill>
              <a:effectLst/>
              <a:uLnTx/>
              <a:uFillTx/>
              <a:latin typeface="Arial" charset="0"/>
              <a:ea typeface="宋体" panose="02010600030101010101" pitchFamily="2" charset="-122"/>
              <a:cs typeface="+mn-cs"/>
            </a:endParaRPr>
          </a:p>
        </p:txBody>
      </p:sp>
      <p:sp>
        <p:nvSpPr>
          <p:cNvPr id="5" name="Rectangle 5"/>
          <p:cNvSpPr>
            <a:spLocks noGrp="1" noChangeArrowheads="1"/>
          </p:cNvSpPr>
          <p:nvPr>
            <p:ph type="ftr" sz="quarter" idx="11"/>
          </p:nvPr>
        </p:nvSpPr>
        <p:spPr>
          <a:ln/>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400" b="0" i="0" u="none" strike="noStrike" kern="1200" cap="none" spc="0" normalizeH="0" baseline="0" noProof="0">
              <a:ln>
                <a:noFill/>
              </a:ln>
              <a:solidFill>
                <a:srgbClr val="000000"/>
              </a:solidFill>
              <a:effectLst/>
              <a:uLnTx/>
              <a:uFillTx/>
              <a:latin typeface="Arial" charset="0"/>
              <a:ea typeface="宋体" panose="02010600030101010101" pitchFamily="2" charset="-122"/>
              <a:cs typeface="+mn-cs"/>
            </a:endParaRPr>
          </a:p>
        </p:txBody>
      </p:sp>
      <p:sp>
        <p:nvSpPr>
          <p:cNvPr id="6" name="Rectangle 6"/>
          <p:cNvSpPr>
            <a:spLocks noGrp="1" noChangeArrowheads="1"/>
          </p:cNvSpPr>
          <p:nvPr>
            <p:ph type="sldNum" sz="quarter" idx="12"/>
          </p:nvPr>
        </p:nvSpPr>
        <p:spPr>
          <a:ln/>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437FF87A-3C09-419C-9229-E3DEDA494B88}" type="slidenum">
              <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25830788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274638"/>
            <a:ext cx="8229600" cy="5851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p:cNvSpPr>
            <a:spLocks noGrp="1" noChangeArrowheads="1"/>
          </p:cNvSpPr>
          <p:nvPr>
            <p:ph type="dt" sz="half" idx="10"/>
          </p:nvPr>
        </p:nvSpPr>
        <p:spPr>
          <a:ln/>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zh-CN" sz="1400" b="0" i="0" u="none" strike="noStrike" kern="1200" cap="none" spc="0" normalizeH="0" baseline="0" noProof="0">
              <a:ln>
                <a:noFill/>
              </a:ln>
              <a:solidFill>
                <a:srgbClr val="000000"/>
              </a:solidFill>
              <a:effectLst/>
              <a:uLnTx/>
              <a:uFillTx/>
              <a:latin typeface="Arial" charset="0"/>
              <a:ea typeface="宋体" panose="02010600030101010101" pitchFamily="2" charset="-122"/>
              <a:cs typeface="+mn-cs"/>
            </a:endParaRPr>
          </a:p>
        </p:txBody>
      </p:sp>
      <p:sp>
        <p:nvSpPr>
          <p:cNvPr id="4" name="Rectangle 5"/>
          <p:cNvSpPr>
            <a:spLocks noGrp="1" noChangeArrowheads="1"/>
          </p:cNvSpPr>
          <p:nvPr>
            <p:ph type="ftr" sz="quarter" idx="11"/>
          </p:nvPr>
        </p:nvSpPr>
        <p:spPr>
          <a:ln/>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400" b="0" i="0" u="none" strike="noStrike" kern="1200" cap="none" spc="0" normalizeH="0" baseline="0" noProof="0">
              <a:ln>
                <a:noFill/>
              </a:ln>
              <a:solidFill>
                <a:srgbClr val="000000"/>
              </a:solidFill>
              <a:effectLst/>
              <a:uLnTx/>
              <a:uFillTx/>
              <a:latin typeface="Arial" charset="0"/>
              <a:ea typeface="宋体" panose="02010600030101010101" pitchFamily="2" charset="-122"/>
              <a:cs typeface="+mn-cs"/>
            </a:endParaRPr>
          </a:p>
        </p:txBody>
      </p:sp>
      <p:sp>
        <p:nvSpPr>
          <p:cNvPr id="5" name="Rectangle 6"/>
          <p:cNvSpPr>
            <a:spLocks noGrp="1" noChangeArrowheads="1"/>
          </p:cNvSpPr>
          <p:nvPr>
            <p:ph type="sldNum" sz="quarter" idx="12"/>
          </p:nvPr>
        </p:nvSpPr>
        <p:spPr>
          <a:ln/>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4FB12FC4-E816-4F0F-B6F8-697E59B47D50}" type="slidenum">
              <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83171194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457200" y="274638"/>
            <a:ext cx="8229600" cy="1143000"/>
          </a:xfrm>
        </p:spPr>
        <p:txBody>
          <a:bodyPr/>
          <a:lstStyle/>
          <a:p>
            <a:r>
              <a:rPr lang="en-US"/>
              <a:t>Click to edit Master title style</a:t>
            </a:r>
          </a:p>
        </p:txBody>
      </p:sp>
      <p:sp>
        <p:nvSpPr>
          <p:cNvPr id="3" name="Content Placeholder 2"/>
          <p:cNvSpPr>
            <a:spLocks noGrp="1"/>
          </p:cNvSpPr>
          <p:nvPr>
            <p:ph sz="quarter" idx="1"/>
          </p:nvPr>
        </p:nvSpPr>
        <p:spPr>
          <a:xfrm>
            <a:off x="457200" y="1600200"/>
            <a:ext cx="40386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600200"/>
            <a:ext cx="40386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57200" y="3938588"/>
            <a:ext cx="40386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48200" y="3938588"/>
            <a:ext cx="40386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zh-CN" sz="1400" b="0" i="0" u="none" strike="noStrike" kern="1200" cap="none" spc="0" normalizeH="0" baseline="0" noProof="0">
              <a:ln>
                <a:noFill/>
              </a:ln>
              <a:solidFill>
                <a:srgbClr val="000000"/>
              </a:solidFill>
              <a:effectLst/>
              <a:uLnTx/>
              <a:uFillTx/>
              <a:latin typeface="Arial" charset="0"/>
              <a:ea typeface="宋体" panose="02010600030101010101" pitchFamily="2" charset="-122"/>
              <a:cs typeface="+mn-cs"/>
            </a:endParaRPr>
          </a:p>
        </p:txBody>
      </p:sp>
      <p:sp>
        <p:nvSpPr>
          <p:cNvPr id="8" name="Rectangle 5"/>
          <p:cNvSpPr>
            <a:spLocks noGrp="1" noChangeArrowheads="1"/>
          </p:cNvSpPr>
          <p:nvPr>
            <p:ph type="ftr" sz="quarter" idx="11"/>
          </p:nvPr>
        </p:nvSpPr>
        <p:spPr>
          <a:ln/>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400" b="0" i="0" u="none" strike="noStrike" kern="1200" cap="none" spc="0" normalizeH="0" baseline="0" noProof="0">
              <a:ln>
                <a:noFill/>
              </a:ln>
              <a:solidFill>
                <a:srgbClr val="000000"/>
              </a:solidFill>
              <a:effectLst/>
              <a:uLnTx/>
              <a:uFillTx/>
              <a:latin typeface="Arial" charset="0"/>
              <a:ea typeface="宋体" panose="02010600030101010101" pitchFamily="2" charset="-122"/>
              <a:cs typeface="+mn-cs"/>
            </a:endParaRPr>
          </a:p>
        </p:txBody>
      </p:sp>
      <p:sp>
        <p:nvSpPr>
          <p:cNvPr id="9" name="Rectangle 6"/>
          <p:cNvSpPr>
            <a:spLocks noGrp="1" noChangeArrowheads="1"/>
          </p:cNvSpPr>
          <p:nvPr>
            <p:ph type="sldNum" sz="quarter" idx="12"/>
          </p:nvPr>
        </p:nvSpPr>
        <p:spPr>
          <a:ln/>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38E70B61-2CD5-45C2-BC79-75D882E1E7AE}" type="slidenum">
              <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64198611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EC1B3DAC-773E-409A-A7DC-5A551A8425EB}" type="slidenum">
              <a:rPr lang="en-US" altLang="zh-CN"/>
              <a:pPr>
                <a:defRPr/>
              </a:pPr>
              <a:t>‹#›</a:t>
            </a:fld>
            <a:endParaRPr lang="en-US" altLang="zh-CN"/>
          </a:p>
        </p:txBody>
      </p:sp>
    </p:spTree>
    <p:extLst>
      <p:ext uri="{BB962C8B-B14F-4D97-AF65-F5344CB8AC3E}">
        <p14:creationId xmlns:p14="http://schemas.microsoft.com/office/powerpoint/2010/main" val="61896209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CB8F58A7-DAB9-439B-8103-444894085C95}" type="slidenum">
              <a:rPr lang="en-US" altLang="zh-CN"/>
              <a:pPr>
                <a:defRPr/>
              </a:pPr>
              <a:t>‹#›</a:t>
            </a:fld>
            <a:endParaRPr lang="en-US" altLang="zh-CN"/>
          </a:p>
        </p:txBody>
      </p:sp>
    </p:spTree>
    <p:extLst>
      <p:ext uri="{BB962C8B-B14F-4D97-AF65-F5344CB8AC3E}">
        <p14:creationId xmlns:p14="http://schemas.microsoft.com/office/powerpoint/2010/main" val="236607538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14B95E03-1AC7-4158-80F4-F46FE3931A31}" type="slidenum">
              <a:rPr lang="en-US" altLang="zh-CN"/>
              <a:pPr>
                <a:defRPr/>
              </a:pPr>
              <a:t>‹#›</a:t>
            </a:fld>
            <a:endParaRPr lang="en-US" altLang="zh-CN"/>
          </a:p>
        </p:txBody>
      </p:sp>
    </p:spTree>
    <p:extLst>
      <p:ext uri="{BB962C8B-B14F-4D97-AF65-F5344CB8AC3E}">
        <p14:creationId xmlns:p14="http://schemas.microsoft.com/office/powerpoint/2010/main" val="287775358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7E60EF30-11CB-4EEF-A4E5-E61CB8DDDAA6}" type="slidenum">
              <a:rPr lang="en-US" altLang="zh-CN"/>
              <a:pPr>
                <a:defRPr/>
              </a:pPr>
              <a:t>‹#›</a:t>
            </a:fld>
            <a:endParaRPr lang="en-US" altLang="zh-CN"/>
          </a:p>
        </p:txBody>
      </p:sp>
    </p:spTree>
    <p:extLst>
      <p:ext uri="{BB962C8B-B14F-4D97-AF65-F5344CB8AC3E}">
        <p14:creationId xmlns:p14="http://schemas.microsoft.com/office/powerpoint/2010/main" val="16680770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4E3D58CA-6676-4FFC-A8EA-607CD1D66838}" type="slidenum">
              <a:rPr lang="en-US" altLang="zh-CN"/>
              <a:pPr>
                <a:defRPr/>
              </a:pPr>
              <a:t>‹#›</a:t>
            </a:fld>
            <a:endParaRPr lang="en-US" altLang="zh-CN"/>
          </a:p>
        </p:txBody>
      </p:sp>
    </p:spTree>
    <p:extLst>
      <p:ext uri="{BB962C8B-B14F-4D97-AF65-F5344CB8AC3E}">
        <p14:creationId xmlns:p14="http://schemas.microsoft.com/office/powerpoint/2010/main" val="255847671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a:ln/>
        </p:spPr>
        <p:txBody>
          <a:bodyPr/>
          <a:lstStyle>
            <a:lvl1pPr>
              <a:defRPr/>
            </a:lvl1pPr>
          </a:lstStyle>
          <a:p>
            <a:pPr>
              <a:defRPr/>
            </a:pPr>
            <a:fld id="{43305009-2AE4-45D4-96DA-49B4C2D38610}" type="slidenum">
              <a:rPr lang="en-US" altLang="zh-CN"/>
              <a:pPr>
                <a:defRPr/>
              </a:pPr>
              <a:t>‹#›</a:t>
            </a:fld>
            <a:endParaRPr lang="en-US" altLang="zh-CN"/>
          </a:p>
        </p:txBody>
      </p:sp>
    </p:spTree>
    <p:extLst>
      <p:ext uri="{BB962C8B-B14F-4D97-AF65-F5344CB8AC3E}">
        <p14:creationId xmlns:p14="http://schemas.microsoft.com/office/powerpoint/2010/main" val="1754089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a:ln/>
        </p:spPr>
        <p:txBody>
          <a:bodyPr/>
          <a:lstStyle>
            <a:lvl1pPr>
              <a:defRPr/>
            </a:lvl1pPr>
          </a:lstStyle>
          <a:p>
            <a:pPr>
              <a:defRPr/>
            </a:pPr>
            <a:fld id="{5AE880D1-9035-4B10-94E8-C6C6D4DA3DB5}" type="slidenum">
              <a:rPr lang="en-US" altLang="zh-CN"/>
              <a:pPr>
                <a:defRPr/>
              </a:pPr>
              <a:t>‹#›</a:t>
            </a:fld>
            <a:endParaRPr lang="en-US" altLang="zh-CN"/>
          </a:p>
        </p:txBody>
      </p:sp>
    </p:spTree>
    <p:extLst>
      <p:ext uri="{BB962C8B-B14F-4D97-AF65-F5344CB8AC3E}">
        <p14:creationId xmlns:p14="http://schemas.microsoft.com/office/powerpoint/2010/main" val="420246901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6"/>
          <p:cNvSpPr>
            <a:spLocks noGrp="1" noChangeArrowheads="1"/>
          </p:cNvSpPr>
          <p:nvPr>
            <p:ph type="sldNum" sz="quarter" idx="12"/>
          </p:nvPr>
        </p:nvSpPr>
        <p:spPr>
          <a:ln/>
        </p:spPr>
        <p:txBody>
          <a:bodyPr/>
          <a:lstStyle>
            <a:lvl1pPr>
              <a:defRPr/>
            </a:lvl1pPr>
          </a:lstStyle>
          <a:p>
            <a:pPr>
              <a:defRPr/>
            </a:pPr>
            <a:fld id="{286B61EB-DD84-487C-AC8A-6A362B098385}" type="slidenum">
              <a:rPr lang="en-US" altLang="zh-CN"/>
              <a:pPr>
                <a:defRPr/>
              </a:pPr>
              <a:t>‹#›</a:t>
            </a:fld>
            <a:endParaRPr lang="en-US" altLang="zh-CN"/>
          </a:p>
        </p:txBody>
      </p:sp>
    </p:spTree>
    <p:extLst>
      <p:ext uri="{BB962C8B-B14F-4D97-AF65-F5344CB8AC3E}">
        <p14:creationId xmlns:p14="http://schemas.microsoft.com/office/powerpoint/2010/main" val="311956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B2066B48-8EE3-4479-AFC7-520DDB35E2A3}" type="slidenum">
              <a:rPr lang="en-US" altLang="zh-CN"/>
              <a:pPr>
                <a:defRPr/>
              </a:pPr>
              <a:t>‹#›</a:t>
            </a:fld>
            <a:endParaRPr lang="en-US" altLang="zh-CN"/>
          </a:p>
        </p:txBody>
      </p:sp>
    </p:spTree>
    <p:extLst>
      <p:ext uri="{BB962C8B-B14F-4D97-AF65-F5344CB8AC3E}">
        <p14:creationId xmlns:p14="http://schemas.microsoft.com/office/powerpoint/2010/main" val="140854544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A5B05231-C918-431B-A57B-6A0B5069AF6B}" type="slidenum">
              <a:rPr lang="en-US" altLang="zh-CN"/>
              <a:pPr>
                <a:defRPr/>
              </a:pPr>
              <a:t>‹#›</a:t>
            </a:fld>
            <a:endParaRPr lang="en-US" altLang="zh-CN"/>
          </a:p>
        </p:txBody>
      </p:sp>
    </p:spTree>
    <p:extLst>
      <p:ext uri="{BB962C8B-B14F-4D97-AF65-F5344CB8AC3E}">
        <p14:creationId xmlns:p14="http://schemas.microsoft.com/office/powerpoint/2010/main" val="17602714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C1632C20-D6D6-4916-A4A9-27E4938CB087}" type="slidenum">
              <a:rPr lang="en-US" altLang="zh-CN"/>
              <a:pPr>
                <a:defRPr/>
              </a:pPr>
              <a:t>‹#›</a:t>
            </a:fld>
            <a:endParaRPr lang="en-US" altLang="zh-CN"/>
          </a:p>
        </p:txBody>
      </p:sp>
    </p:spTree>
    <p:extLst>
      <p:ext uri="{BB962C8B-B14F-4D97-AF65-F5344CB8AC3E}">
        <p14:creationId xmlns:p14="http://schemas.microsoft.com/office/powerpoint/2010/main" val="71258975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EFB636AF-4714-41EA-989A-7DDA07F87BA2}" type="slidenum">
              <a:rPr lang="en-US" altLang="zh-CN"/>
              <a:pPr>
                <a:defRPr/>
              </a:pPr>
              <a:t>‹#›</a:t>
            </a:fld>
            <a:endParaRPr lang="en-US" altLang="zh-CN"/>
          </a:p>
        </p:txBody>
      </p:sp>
    </p:spTree>
    <p:extLst>
      <p:ext uri="{BB962C8B-B14F-4D97-AF65-F5344CB8AC3E}">
        <p14:creationId xmlns:p14="http://schemas.microsoft.com/office/powerpoint/2010/main" val="97322336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able Placeholder 2"/>
          <p:cNvSpPr>
            <a:spLocks noGrp="1"/>
          </p:cNvSpPr>
          <p:nvPr>
            <p:ph type="tbl" idx="1"/>
          </p:nvPr>
        </p:nvSpPr>
        <p:spPr>
          <a:xfrm>
            <a:off x="457200" y="1600200"/>
            <a:ext cx="8229600" cy="4525963"/>
          </a:xfrm>
        </p:spPr>
        <p:txBody>
          <a:bodyPr/>
          <a:lstStyle/>
          <a:p>
            <a:pPr lvl="0"/>
            <a:endParaRPr lang="en-US" noProof="0"/>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26E41CD7-A645-4CED-B0AF-91EB26F10B69}" type="slidenum">
              <a:rPr lang="en-US" altLang="zh-CN"/>
              <a:pPr>
                <a:defRPr/>
              </a:pPr>
              <a:t>‹#›</a:t>
            </a:fld>
            <a:endParaRPr lang="en-US" altLang="zh-CN"/>
          </a:p>
        </p:txBody>
      </p:sp>
    </p:spTree>
    <p:extLst>
      <p:ext uri="{BB962C8B-B14F-4D97-AF65-F5344CB8AC3E}">
        <p14:creationId xmlns:p14="http://schemas.microsoft.com/office/powerpoint/2010/main" val="302846768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r>
              <a:rPr kumimoji="1" lang="zh-CN" altLang="en-US"/>
              <a:t>单击此处编辑母版标题样式</a:t>
            </a:r>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kumimoji="1" lang="zh-CN" altLang="en-US"/>
              <a:t>单击此处编辑母版副标题样式</a:t>
            </a:r>
          </a:p>
        </p:txBody>
      </p:sp>
      <p:sp>
        <p:nvSpPr>
          <p:cNvPr id="4" name="日期占位符 3"/>
          <p:cNvSpPr>
            <a:spLocks noGrp="1"/>
          </p:cNvSpPr>
          <p:nvPr>
            <p:ph type="dt" sz="half" idx="10"/>
          </p:nvPr>
        </p:nvSpPr>
        <p:spPr/>
        <p:txBody>
          <a:bodyPr/>
          <a:lstStyle/>
          <a:p>
            <a:fld id="{734B12E2-2751-1C48-B90B-4AB69C1CBC45}" type="datetimeFigureOut">
              <a:rPr kumimoji="1" lang="zh-CN" altLang="en-US" smtClean="0"/>
              <a:t>2025/11/5</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3E62AE71-9AEA-9D4A-A85E-76A921B85B9D}" type="slidenum">
              <a:rPr kumimoji="1" lang="zh-CN" altLang="en-US" smtClean="0"/>
              <a:t>‹#›</a:t>
            </a:fld>
            <a:endParaRPr kumimoji="1" lang="zh-CN" altLang="en-US"/>
          </a:p>
        </p:txBody>
      </p:sp>
    </p:spTree>
    <p:extLst>
      <p:ext uri="{BB962C8B-B14F-4D97-AF65-F5344CB8AC3E}">
        <p14:creationId xmlns:p14="http://schemas.microsoft.com/office/powerpoint/2010/main" val="184942419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内容占位符 2"/>
          <p:cNvSpPr>
            <a:spLocks noGrp="1"/>
          </p:cNvSpPr>
          <p:nvPr>
            <p:ph idx="1" hasCustomPrompt="1"/>
          </p:nvPr>
        </p:nvSpPr>
        <p:spPr/>
        <p:txBody>
          <a:bodyPr/>
          <a:lstStyle/>
          <a:p>
            <a:r>
              <a:rPr kumimoji="1" lang="zh-CN" altLang="en-US"/>
              <a:t>编辑母版文本样式
第二级
第三级
第四级
第五级</a:t>
            </a:r>
          </a:p>
        </p:txBody>
      </p:sp>
      <p:sp>
        <p:nvSpPr>
          <p:cNvPr id="4" name="日期占位符 3"/>
          <p:cNvSpPr>
            <a:spLocks noGrp="1"/>
          </p:cNvSpPr>
          <p:nvPr>
            <p:ph type="dt" sz="half" idx="10"/>
          </p:nvPr>
        </p:nvSpPr>
        <p:spPr/>
        <p:txBody>
          <a:bodyPr/>
          <a:lstStyle/>
          <a:p>
            <a:fld id="{734B12E2-2751-1C48-B90B-4AB69C1CBC45}" type="datetimeFigureOut">
              <a:rPr kumimoji="1" lang="zh-CN" altLang="en-US" smtClean="0"/>
              <a:t>2025/11/5</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3E62AE71-9AEA-9D4A-A85E-76A921B85B9D}" type="slidenum">
              <a:rPr kumimoji="1" lang="zh-CN" altLang="en-US" smtClean="0"/>
              <a:t>‹#›</a:t>
            </a:fld>
            <a:endParaRPr kumimoji="1" lang="zh-CN" altLang="en-US"/>
          </a:p>
        </p:txBody>
      </p:sp>
    </p:spTree>
    <p:extLst>
      <p:ext uri="{BB962C8B-B14F-4D97-AF65-F5344CB8AC3E}">
        <p14:creationId xmlns:p14="http://schemas.microsoft.com/office/powerpoint/2010/main" val="28103393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5BF8AE2F-46C5-4BF7-8AFC-1782E595BECF}" type="slidenum">
              <a:rPr lang="en-US" altLang="zh-CN"/>
              <a:pPr>
                <a:defRPr/>
              </a:pPr>
              <a:t>‹#›</a:t>
            </a:fld>
            <a:endParaRPr lang="en-US" altLang="zh-CN"/>
          </a:p>
        </p:txBody>
      </p:sp>
    </p:spTree>
    <p:extLst>
      <p:ext uri="{BB962C8B-B14F-4D97-AF65-F5344CB8AC3E}">
        <p14:creationId xmlns:p14="http://schemas.microsoft.com/office/powerpoint/2010/main" val="132259181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9"/>
            <a:ext cx="7886700" cy="2852737"/>
          </a:xfrm>
        </p:spPr>
        <p:txBody>
          <a:bodyPr anchor="b"/>
          <a:lstStyle>
            <a:lvl1pPr>
              <a:defRPr sz="4500"/>
            </a:lvl1pPr>
          </a:lstStyle>
          <a:p>
            <a:r>
              <a:rPr kumimoji="1" lang="zh-CN" altLang="en-US"/>
              <a:t>单击此处编辑母版标题样式</a:t>
            </a:r>
          </a:p>
        </p:txBody>
      </p:sp>
      <p:sp>
        <p:nvSpPr>
          <p:cNvPr id="3" name="文本占位符 2"/>
          <p:cNvSpPr>
            <a:spLocks noGrp="1"/>
          </p:cNvSpPr>
          <p:nvPr>
            <p:ph type="body" idx="1" hasCustomPrompt="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r>
              <a:rPr kumimoji="1" lang="zh-CN" altLang="en-US"/>
              <a:t>编辑母版文本样式
第二级
第三级
第四级
第五级</a:t>
            </a:r>
          </a:p>
        </p:txBody>
      </p:sp>
      <p:sp>
        <p:nvSpPr>
          <p:cNvPr id="4" name="日期占位符 3"/>
          <p:cNvSpPr>
            <a:spLocks noGrp="1"/>
          </p:cNvSpPr>
          <p:nvPr>
            <p:ph type="dt" sz="half" idx="10"/>
          </p:nvPr>
        </p:nvSpPr>
        <p:spPr/>
        <p:txBody>
          <a:bodyPr/>
          <a:lstStyle/>
          <a:p>
            <a:fld id="{734B12E2-2751-1C48-B90B-4AB69C1CBC45}" type="datetimeFigureOut">
              <a:rPr kumimoji="1" lang="zh-CN" altLang="en-US" smtClean="0"/>
              <a:t>2025/11/5</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3E62AE71-9AEA-9D4A-A85E-76A921B85B9D}" type="slidenum">
              <a:rPr kumimoji="1" lang="zh-CN" altLang="en-US" smtClean="0"/>
              <a:t>‹#›</a:t>
            </a:fld>
            <a:endParaRPr kumimoji="1" lang="zh-CN" altLang="en-US"/>
          </a:p>
        </p:txBody>
      </p:sp>
    </p:spTree>
    <p:extLst>
      <p:ext uri="{BB962C8B-B14F-4D97-AF65-F5344CB8AC3E}">
        <p14:creationId xmlns:p14="http://schemas.microsoft.com/office/powerpoint/2010/main" val="131344877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内容占位符 2"/>
          <p:cNvSpPr>
            <a:spLocks noGrp="1"/>
          </p:cNvSpPr>
          <p:nvPr>
            <p:ph sz="half" idx="1" hasCustomPrompt="1"/>
          </p:nvPr>
        </p:nvSpPr>
        <p:spPr>
          <a:xfrm>
            <a:off x="628650" y="1825625"/>
            <a:ext cx="3886200" cy="4351338"/>
          </a:xfrm>
        </p:spPr>
        <p:txBody>
          <a:bodyPr/>
          <a:lstStyle/>
          <a:p>
            <a:r>
              <a:rPr kumimoji="1" lang="zh-CN" altLang="en-US"/>
              <a:t>编辑母版文本样式
第二级
第三级
第四级
第五级</a:t>
            </a:r>
          </a:p>
        </p:txBody>
      </p:sp>
      <p:sp>
        <p:nvSpPr>
          <p:cNvPr id="4" name="内容占位符 3"/>
          <p:cNvSpPr>
            <a:spLocks noGrp="1"/>
          </p:cNvSpPr>
          <p:nvPr>
            <p:ph sz="half" idx="2" hasCustomPrompt="1"/>
          </p:nvPr>
        </p:nvSpPr>
        <p:spPr>
          <a:xfrm>
            <a:off x="4629150" y="1825625"/>
            <a:ext cx="3886200" cy="4351338"/>
          </a:xfrm>
        </p:spPr>
        <p:txBody>
          <a:bodyPr/>
          <a:lstStyle/>
          <a:p>
            <a:r>
              <a:rPr kumimoji="1" lang="zh-CN" altLang="en-US"/>
              <a:t>编辑母版文本样式
第二级
第三级
第四级
第五级</a:t>
            </a:r>
          </a:p>
        </p:txBody>
      </p:sp>
      <p:sp>
        <p:nvSpPr>
          <p:cNvPr id="5" name="日期占位符 4"/>
          <p:cNvSpPr>
            <a:spLocks noGrp="1"/>
          </p:cNvSpPr>
          <p:nvPr>
            <p:ph type="dt" sz="half" idx="10"/>
          </p:nvPr>
        </p:nvSpPr>
        <p:spPr/>
        <p:txBody>
          <a:bodyPr/>
          <a:lstStyle/>
          <a:p>
            <a:fld id="{734B12E2-2751-1C48-B90B-4AB69C1CBC45}" type="datetimeFigureOut">
              <a:rPr kumimoji="1" lang="zh-CN" altLang="en-US" smtClean="0"/>
              <a:t>2025/11/5</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3E62AE71-9AEA-9D4A-A85E-76A921B85B9D}" type="slidenum">
              <a:rPr kumimoji="1" lang="zh-CN" altLang="en-US" smtClean="0"/>
              <a:t>‹#›</a:t>
            </a:fld>
            <a:endParaRPr kumimoji="1" lang="zh-CN" altLang="en-US"/>
          </a:p>
        </p:txBody>
      </p:sp>
    </p:spTree>
    <p:extLst>
      <p:ext uri="{BB962C8B-B14F-4D97-AF65-F5344CB8AC3E}">
        <p14:creationId xmlns:p14="http://schemas.microsoft.com/office/powerpoint/2010/main" val="426042481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6"/>
            <a:ext cx="7886700" cy="1325563"/>
          </a:xfrm>
        </p:spPr>
        <p:txBody>
          <a:bodyPr/>
          <a:lstStyle/>
          <a:p>
            <a:r>
              <a:rPr kumimoji="1" lang="zh-CN" altLang="en-US"/>
              <a:t>单击此处编辑母版标题样式</a:t>
            </a:r>
          </a:p>
        </p:txBody>
      </p:sp>
      <p:sp>
        <p:nvSpPr>
          <p:cNvPr id="3" name="文本占位符 2"/>
          <p:cNvSpPr>
            <a:spLocks noGrp="1"/>
          </p:cNvSpPr>
          <p:nvPr>
            <p:ph type="body" idx="1" hasCustomPrompt="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r>
              <a:rPr kumimoji="1" lang="zh-CN" altLang="en-US"/>
              <a:t>编辑母版文本样式
第二级
第三级
第四级
第五级</a:t>
            </a:r>
          </a:p>
        </p:txBody>
      </p:sp>
      <p:sp>
        <p:nvSpPr>
          <p:cNvPr id="4" name="内容占位符 3"/>
          <p:cNvSpPr>
            <a:spLocks noGrp="1"/>
          </p:cNvSpPr>
          <p:nvPr>
            <p:ph sz="half" idx="2" hasCustomPrompt="1"/>
          </p:nvPr>
        </p:nvSpPr>
        <p:spPr>
          <a:xfrm>
            <a:off x="629842" y="2505075"/>
            <a:ext cx="3868340" cy="3684588"/>
          </a:xfrm>
        </p:spPr>
        <p:txBody>
          <a:bodyPr/>
          <a:lstStyle/>
          <a:p>
            <a:r>
              <a:rPr kumimoji="1" lang="zh-CN" altLang="en-US"/>
              <a:t>编辑母版文本样式
第二级
第三级
第四级
第五级</a:t>
            </a:r>
          </a:p>
        </p:txBody>
      </p:sp>
      <p:sp>
        <p:nvSpPr>
          <p:cNvPr id="5" name="文本占位符 4"/>
          <p:cNvSpPr>
            <a:spLocks noGrp="1"/>
          </p:cNvSpPr>
          <p:nvPr>
            <p:ph type="body" sz="quarter" idx="3" hasCustomPrompt="1"/>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r>
              <a:rPr kumimoji="1" lang="zh-CN" altLang="en-US"/>
              <a:t>编辑母版文本样式
第二级
第三级
第四级
第五级</a:t>
            </a:r>
          </a:p>
        </p:txBody>
      </p:sp>
      <p:sp>
        <p:nvSpPr>
          <p:cNvPr id="6" name="内容占位符 5"/>
          <p:cNvSpPr>
            <a:spLocks noGrp="1"/>
          </p:cNvSpPr>
          <p:nvPr>
            <p:ph sz="quarter" idx="4" hasCustomPrompt="1"/>
          </p:nvPr>
        </p:nvSpPr>
        <p:spPr>
          <a:xfrm>
            <a:off x="4629150" y="2505075"/>
            <a:ext cx="3887391" cy="3684588"/>
          </a:xfrm>
        </p:spPr>
        <p:txBody>
          <a:bodyPr/>
          <a:lstStyle/>
          <a:p>
            <a:r>
              <a:rPr kumimoji="1" lang="zh-CN" altLang="en-US"/>
              <a:t>编辑母版文本样式
第二级
第三级
第四级
第五级</a:t>
            </a:r>
          </a:p>
        </p:txBody>
      </p:sp>
      <p:sp>
        <p:nvSpPr>
          <p:cNvPr id="7" name="日期占位符 6"/>
          <p:cNvSpPr>
            <a:spLocks noGrp="1"/>
          </p:cNvSpPr>
          <p:nvPr>
            <p:ph type="dt" sz="half" idx="10"/>
          </p:nvPr>
        </p:nvSpPr>
        <p:spPr/>
        <p:txBody>
          <a:bodyPr/>
          <a:lstStyle/>
          <a:p>
            <a:fld id="{734B12E2-2751-1C48-B90B-4AB69C1CBC45}" type="datetimeFigureOut">
              <a:rPr kumimoji="1" lang="zh-CN" altLang="en-US" smtClean="0"/>
              <a:t>2025/11/5</a:t>
            </a:fld>
            <a:endParaRPr kumimoji="1" lang="zh-CN" altLang="en-US"/>
          </a:p>
        </p:txBody>
      </p:sp>
      <p:sp>
        <p:nvSpPr>
          <p:cNvPr id="8" name="页脚占位符 7"/>
          <p:cNvSpPr>
            <a:spLocks noGrp="1"/>
          </p:cNvSpPr>
          <p:nvPr>
            <p:ph type="ftr" sz="quarter" idx="11"/>
          </p:nvPr>
        </p:nvSpPr>
        <p:spPr/>
        <p:txBody>
          <a:bodyPr/>
          <a:lstStyle/>
          <a:p>
            <a:endParaRPr kumimoji="1" lang="zh-CN" altLang="en-US"/>
          </a:p>
        </p:txBody>
      </p:sp>
      <p:sp>
        <p:nvSpPr>
          <p:cNvPr id="9" name="灯片编号占位符 8"/>
          <p:cNvSpPr>
            <a:spLocks noGrp="1"/>
          </p:cNvSpPr>
          <p:nvPr>
            <p:ph type="sldNum" sz="quarter" idx="12"/>
          </p:nvPr>
        </p:nvSpPr>
        <p:spPr/>
        <p:txBody>
          <a:bodyPr/>
          <a:lstStyle/>
          <a:p>
            <a:fld id="{3E62AE71-9AEA-9D4A-A85E-76A921B85B9D}" type="slidenum">
              <a:rPr kumimoji="1" lang="zh-CN" altLang="en-US" smtClean="0"/>
              <a:t>‹#›</a:t>
            </a:fld>
            <a:endParaRPr kumimoji="1" lang="zh-CN" altLang="en-US"/>
          </a:p>
        </p:txBody>
      </p:sp>
    </p:spTree>
    <p:extLst>
      <p:ext uri="{BB962C8B-B14F-4D97-AF65-F5344CB8AC3E}">
        <p14:creationId xmlns:p14="http://schemas.microsoft.com/office/powerpoint/2010/main" val="82497157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日期占位符 2"/>
          <p:cNvSpPr>
            <a:spLocks noGrp="1"/>
          </p:cNvSpPr>
          <p:nvPr>
            <p:ph type="dt" sz="half" idx="10"/>
          </p:nvPr>
        </p:nvSpPr>
        <p:spPr/>
        <p:txBody>
          <a:bodyPr/>
          <a:lstStyle/>
          <a:p>
            <a:fld id="{734B12E2-2751-1C48-B90B-4AB69C1CBC45}" type="datetimeFigureOut">
              <a:rPr kumimoji="1" lang="zh-CN" altLang="en-US" smtClean="0"/>
              <a:t>2025/11/5</a:t>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灯片编号占位符 4"/>
          <p:cNvSpPr>
            <a:spLocks noGrp="1"/>
          </p:cNvSpPr>
          <p:nvPr>
            <p:ph type="sldNum" sz="quarter" idx="12"/>
          </p:nvPr>
        </p:nvSpPr>
        <p:spPr/>
        <p:txBody>
          <a:bodyPr/>
          <a:lstStyle/>
          <a:p>
            <a:fld id="{3E62AE71-9AEA-9D4A-A85E-76A921B85B9D}" type="slidenum">
              <a:rPr kumimoji="1" lang="zh-CN" altLang="en-US" smtClean="0"/>
              <a:t>‹#›</a:t>
            </a:fld>
            <a:endParaRPr kumimoji="1" lang="zh-CN" altLang="en-US"/>
          </a:p>
        </p:txBody>
      </p:sp>
    </p:spTree>
    <p:extLst>
      <p:ext uri="{BB962C8B-B14F-4D97-AF65-F5344CB8AC3E}">
        <p14:creationId xmlns:p14="http://schemas.microsoft.com/office/powerpoint/2010/main" val="295003167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pic>
        <p:nvPicPr>
          <p:cNvPr id="5" name="图片 4"/>
          <p:cNvPicPr>
            <a:picLocks noChangeAspect="1"/>
          </p:cNvPicPr>
          <p:nvPr userDrawn="1"/>
        </p:nvPicPr>
        <p:blipFill>
          <a:blip r:embed="rId2"/>
          <a:stretch>
            <a:fillRect/>
          </a:stretch>
        </p:blipFill>
        <p:spPr>
          <a:xfrm>
            <a:off x="8083391" y="-77470"/>
            <a:ext cx="1134428" cy="868045"/>
          </a:xfrm>
          <a:prstGeom prst="rect">
            <a:avLst/>
          </a:prstGeom>
        </p:spPr>
      </p:pic>
      <p:sp>
        <p:nvSpPr>
          <p:cNvPr id="6" name="文本框 5"/>
          <p:cNvSpPr txBox="1"/>
          <p:nvPr userDrawn="1"/>
        </p:nvSpPr>
        <p:spPr>
          <a:xfrm>
            <a:off x="137160" y="6409055"/>
            <a:ext cx="1098378" cy="253916"/>
          </a:xfrm>
          <a:prstGeom prst="rect">
            <a:avLst/>
          </a:prstGeom>
          <a:noFill/>
        </p:spPr>
        <p:txBody>
          <a:bodyPr wrap="none" rtlCol="0">
            <a:spAutoFit/>
          </a:bodyPr>
          <a:lstStyle/>
          <a:p>
            <a:pPr algn="l"/>
            <a:r>
              <a:rPr lang="zh-CN" altLang="en-US" sz="1050">
                <a:solidFill>
                  <a:schemeClr val="bg1">
                    <a:lumMod val="50000"/>
                    <a:alpha val="30000"/>
                  </a:schemeClr>
                </a:solidFill>
                <a:latin typeface="Arial Regular" panose="020B0604020202020204" charset="0"/>
                <a:cs typeface="Arial Regular" panose="020B0604020202020204" charset="0"/>
              </a:rPr>
              <a:t>GASA Classics</a:t>
            </a:r>
          </a:p>
        </p:txBody>
      </p:sp>
    </p:spTree>
    <p:extLst>
      <p:ext uri="{BB962C8B-B14F-4D97-AF65-F5344CB8AC3E}">
        <p14:creationId xmlns:p14="http://schemas.microsoft.com/office/powerpoint/2010/main" val="99273040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kumimoji="1" lang="zh-CN" altLang="en-US"/>
              <a:t>单击此处编辑母版标题样式</a:t>
            </a:r>
          </a:p>
        </p:txBody>
      </p:sp>
      <p:sp>
        <p:nvSpPr>
          <p:cNvPr id="3" name="内容占位符 2"/>
          <p:cNvSpPr>
            <a:spLocks noGrp="1"/>
          </p:cNvSpPr>
          <p:nvPr>
            <p:ph idx="1" hasCustomPrompt="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r>
              <a:rPr kumimoji="1" lang="zh-CN" altLang="en-US"/>
              <a:t>编辑母版文本样式
第二级
第三级
第四级
第五级</a:t>
            </a:r>
          </a:p>
        </p:txBody>
      </p:sp>
      <p:sp>
        <p:nvSpPr>
          <p:cNvPr id="4" name="文本占位符 3"/>
          <p:cNvSpPr>
            <a:spLocks noGrp="1"/>
          </p:cNvSpPr>
          <p:nvPr>
            <p:ph type="body" sz="half" idx="2" hasCustomPrompt="1"/>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r>
              <a:rPr kumimoji="1" lang="zh-CN" altLang="en-US"/>
              <a:t>编辑母版文本样式
第二级
第三级
第四级
第五级</a:t>
            </a:r>
          </a:p>
        </p:txBody>
      </p:sp>
      <p:sp>
        <p:nvSpPr>
          <p:cNvPr id="5" name="日期占位符 4"/>
          <p:cNvSpPr>
            <a:spLocks noGrp="1"/>
          </p:cNvSpPr>
          <p:nvPr>
            <p:ph type="dt" sz="half" idx="10"/>
          </p:nvPr>
        </p:nvSpPr>
        <p:spPr/>
        <p:txBody>
          <a:bodyPr/>
          <a:lstStyle/>
          <a:p>
            <a:fld id="{734B12E2-2751-1C48-B90B-4AB69C1CBC45}" type="datetimeFigureOut">
              <a:rPr kumimoji="1" lang="zh-CN" altLang="en-US" smtClean="0"/>
              <a:t>2025/11/5</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3E62AE71-9AEA-9D4A-A85E-76A921B85B9D}" type="slidenum">
              <a:rPr kumimoji="1" lang="zh-CN" altLang="en-US" smtClean="0"/>
              <a:t>‹#›</a:t>
            </a:fld>
            <a:endParaRPr kumimoji="1" lang="zh-CN" altLang="en-US"/>
          </a:p>
        </p:txBody>
      </p:sp>
    </p:spTree>
    <p:extLst>
      <p:ext uri="{BB962C8B-B14F-4D97-AF65-F5344CB8AC3E}">
        <p14:creationId xmlns:p14="http://schemas.microsoft.com/office/powerpoint/2010/main" val="79969081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kumimoji="1" lang="zh-CN" altLang="en-US"/>
              <a:t>单击此处编辑母版标题样式</a:t>
            </a:r>
          </a:p>
        </p:txBody>
      </p:sp>
      <p:sp>
        <p:nvSpPr>
          <p:cNvPr id="3" name="图片占位符 2"/>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kumimoji="1" lang="zh-CN" altLang="en-US"/>
          </a:p>
        </p:txBody>
      </p:sp>
      <p:sp>
        <p:nvSpPr>
          <p:cNvPr id="4" name="文本占位符 3"/>
          <p:cNvSpPr>
            <a:spLocks noGrp="1"/>
          </p:cNvSpPr>
          <p:nvPr>
            <p:ph type="body" sz="half" idx="2" hasCustomPrompt="1"/>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r>
              <a:rPr kumimoji="1" lang="zh-CN" altLang="en-US"/>
              <a:t>编辑母版文本样式
第二级
第三级
第四级
第五级</a:t>
            </a:r>
          </a:p>
        </p:txBody>
      </p:sp>
      <p:sp>
        <p:nvSpPr>
          <p:cNvPr id="5" name="日期占位符 4"/>
          <p:cNvSpPr>
            <a:spLocks noGrp="1"/>
          </p:cNvSpPr>
          <p:nvPr>
            <p:ph type="dt" sz="half" idx="10"/>
          </p:nvPr>
        </p:nvSpPr>
        <p:spPr/>
        <p:txBody>
          <a:bodyPr/>
          <a:lstStyle/>
          <a:p>
            <a:fld id="{734B12E2-2751-1C48-B90B-4AB69C1CBC45}" type="datetimeFigureOut">
              <a:rPr kumimoji="1" lang="zh-CN" altLang="en-US" smtClean="0"/>
              <a:t>2025/11/5</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3E62AE71-9AEA-9D4A-A85E-76A921B85B9D}" type="slidenum">
              <a:rPr kumimoji="1" lang="zh-CN" altLang="en-US" smtClean="0"/>
              <a:t>‹#›</a:t>
            </a:fld>
            <a:endParaRPr kumimoji="1" lang="zh-CN" altLang="en-US"/>
          </a:p>
        </p:txBody>
      </p:sp>
    </p:spTree>
    <p:extLst>
      <p:ext uri="{BB962C8B-B14F-4D97-AF65-F5344CB8AC3E}">
        <p14:creationId xmlns:p14="http://schemas.microsoft.com/office/powerpoint/2010/main" val="209541284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竖排文字占位符 2"/>
          <p:cNvSpPr>
            <a:spLocks noGrp="1"/>
          </p:cNvSpPr>
          <p:nvPr>
            <p:ph type="body" orient="vert" idx="1" hasCustomPrompt="1"/>
          </p:nvPr>
        </p:nvSpPr>
        <p:spPr/>
        <p:txBody>
          <a:bodyPr vert="eaVert"/>
          <a:lstStyle/>
          <a:p>
            <a:r>
              <a:rPr kumimoji="1" lang="zh-CN" altLang="en-US"/>
              <a:t>编辑母版文本样式
第二级
第三级
第四级
第五级</a:t>
            </a:r>
          </a:p>
        </p:txBody>
      </p:sp>
      <p:sp>
        <p:nvSpPr>
          <p:cNvPr id="4" name="日期占位符 3"/>
          <p:cNvSpPr>
            <a:spLocks noGrp="1"/>
          </p:cNvSpPr>
          <p:nvPr>
            <p:ph type="dt" sz="half" idx="10"/>
          </p:nvPr>
        </p:nvSpPr>
        <p:spPr/>
        <p:txBody>
          <a:bodyPr/>
          <a:lstStyle/>
          <a:p>
            <a:fld id="{734B12E2-2751-1C48-B90B-4AB69C1CBC45}" type="datetimeFigureOut">
              <a:rPr kumimoji="1" lang="zh-CN" altLang="en-US" smtClean="0"/>
              <a:t>2025/11/5</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3E62AE71-9AEA-9D4A-A85E-76A921B85B9D}" type="slidenum">
              <a:rPr kumimoji="1" lang="zh-CN" altLang="en-US" smtClean="0"/>
              <a:t>‹#›</a:t>
            </a:fld>
            <a:endParaRPr kumimoji="1" lang="zh-CN" altLang="en-US"/>
          </a:p>
        </p:txBody>
      </p:sp>
    </p:spTree>
    <p:extLst>
      <p:ext uri="{BB962C8B-B14F-4D97-AF65-F5344CB8AC3E}">
        <p14:creationId xmlns:p14="http://schemas.microsoft.com/office/powerpoint/2010/main" val="238551329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5" y="365125"/>
            <a:ext cx="1971675" cy="5811838"/>
          </a:xfrm>
        </p:spPr>
        <p:txBody>
          <a:bodyPr vert="eaVert"/>
          <a:lstStyle/>
          <a:p>
            <a:r>
              <a:rPr kumimoji="1" lang="zh-CN" altLang="en-US"/>
              <a:t>单击此处编辑母版标题样式</a:t>
            </a:r>
          </a:p>
        </p:txBody>
      </p:sp>
      <p:sp>
        <p:nvSpPr>
          <p:cNvPr id="3" name="竖排文字占位符 2"/>
          <p:cNvSpPr>
            <a:spLocks noGrp="1"/>
          </p:cNvSpPr>
          <p:nvPr>
            <p:ph type="body" orient="vert" idx="1" hasCustomPrompt="1"/>
          </p:nvPr>
        </p:nvSpPr>
        <p:spPr>
          <a:xfrm>
            <a:off x="628650" y="365125"/>
            <a:ext cx="5800725" cy="5811838"/>
          </a:xfrm>
        </p:spPr>
        <p:txBody>
          <a:bodyPr vert="eaVert"/>
          <a:lstStyle/>
          <a:p>
            <a:r>
              <a:rPr kumimoji="1" lang="zh-CN" altLang="en-US"/>
              <a:t>编辑母版文本样式
第二级
第三级
第四级
第五级</a:t>
            </a:r>
          </a:p>
        </p:txBody>
      </p:sp>
      <p:sp>
        <p:nvSpPr>
          <p:cNvPr id="4" name="日期占位符 3"/>
          <p:cNvSpPr>
            <a:spLocks noGrp="1"/>
          </p:cNvSpPr>
          <p:nvPr>
            <p:ph type="dt" sz="half" idx="10"/>
          </p:nvPr>
        </p:nvSpPr>
        <p:spPr/>
        <p:txBody>
          <a:bodyPr/>
          <a:lstStyle/>
          <a:p>
            <a:fld id="{734B12E2-2751-1C48-B90B-4AB69C1CBC45}" type="datetimeFigureOut">
              <a:rPr kumimoji="1" lang="zh-CN" altLang="en-US" smtClean="0"/>
              <a:t>2025/11/5</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3E62AE71-9AEA-9D4A-A85E-76A921B85B9D}" type="slidenum">
              <a:rPr kumimoji="1" lang="zh-CN" altLang="en-US" smtClean="0"/>
              <a:t>‹#›</a:t>
            </a:fld>
            <a:endParaRPr kumimoji="1" lang="zh-CN" altLang="en-US"/>
          </a:p>
        </p:txBody>
      </p:sp>
    </p:spTree>
    <p:extLst>
      <p:ext uri="{BB962C8B-B14F-4D97-AF65-F5344CB8AC3E}">
        <p14:creationId xmlns:p14="http://schemas.microsoft.com/office/powerpoint/2010/main" val="30276929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a:ln/>
        </p:spPr>
        <p:txBody>
          <a:bodyPr/>
          <a:lstStyle>
            <a:lvl1pPr>
              <a:defRPr/>
            </a:lvl1pPr>
          </a:lstStyle>
          <a:p>
            <a:pPr>
              <a:defRPr/>
            </a:pPr>
            <a:fld id="{DAA0FB89-28B4-4EAF-B8AD-F1BE36412D85}" type="slidenum">
              <a:rPr lang="en-US" altLang="zh-CN"/>
              <a:pPr>
                <a:defRPr/>
              </a:pPr>
              <a:t>‹#›</a:t>
            </a:fld>
            <a:endParaRPr lang="en-US" altLang="zh-CN"/>
          </a:p>
        </p:txBody>
      </p:sp>
    </p:spTree>
    <p:extLst>
      <p:ext uri="{BB962C8B-B14F-4D97-AF65-F5344CB8AC3E}">
        <p14:creationId xmlns:p14="http://schemas.microsoft.com/office/powerpoint/2010/main" val="38198419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a:ln/>
        </p:spPr>
        <p:txBody>
          <a:bodyPr/>
          <a:lstStyle>
            <a:lvl1pPr>
              <a:defRPr/>
            </a:lvl1pPr>
          </a:lstStyle>
          <a:p>
            <a:pPr>
              <a:defRPr/>
            </a:pPr>
            <a:fld id="{D30A3EB3-95A9-4302-A5EC-AE7B3E385676}" type="slidenum">
              <a:rPr lang="en-US" altLang="zh-CN"/>
              <a:pPr>
                <a:defRPr/>
              </a:pPr>
              <a:t>‹#›</a:t>
            </a:fld>
            <a:endParaRPr lang="en-US" altLang="zh-CN"/>
          </a:p>
        </p:txBody>
      </p:sp>
    </p:spTree>
    <p:extLst>
      <p:ext uri="{BB962C8B-B14F-4D97-AF65-F5344CB8AC3E}">
        <p14:creationId xmlns:p14="http://schemas.microsoft.com/office/powerpoint/2010/main" val="12626726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6"/>
          <p:cNvSpPr>
            <a:spLocks noGrp="1" noChangeArrowheads="1"/>
          </p:cNvSpPr>
          <p:nvPr>
            <p:ph type="sldNum" sz="quarter" idx="12"/>
          </p:nvPr>
        </p:nvSpPr>
        <p:spPr>
          <a:ln/>
        </p:spPr>
        <p:txBody>
          <a:bodyPr/>
          <a:lstStyle>
            <a:lvl1pPr>
              <a:defRPr/>
            </a:lvl1pPr>
          </a:lstStyle>
          <a:p>
            <a:pPr>
              <a:defRPr/>
            </a:pPr>
            <a:fld id="{728107D9-8077-405E-807D-C8A59536B437}" type="slidenum">
              <a:rPr lang="en-US" altLang="zh-CN"/>
              <a:pPr>
                <a:defRPr/>
              </a:pPr>
              <a:t>‹#›</a:t>
            </a:fld>
            <a:endParaRPr lang="en-US" altLang="zh-CN"/>
          </a:p>
        </p:txBody>
      </p:sp>
    </p:spTree>
    <p:extLst>
      <p:ext uri="{BB962C8B-B14F-4D97-AF65-F5344CB8AC3E}">
        <p14:creationId xmlns:p14="http://schemas.microsoft.com/office/powerpoint/2010/main" val="2699223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F9428961-9A69-4F80-B467-A01C59A6609D}" type="slidenum">
              <a:rPr lang="en-US" altLang="zh-CN"/>
              <a:pPr>
                <a:defRPr/>
              </a:pPr>
              <a:t>‹#›</a:t>
            </a:fld>
            <a:endParaRPr lang="en-US" altLang="zh-CN"/>
          </a:p>
        </p:txBody>
      </p:sp>
    </p:spTree>
    <p:extLst>
      <p:ext uri="{BB962C8B-B14F-4D97-AF65-F5344CB8AC3E}">
        <p14:creationId xmlns:p14="http://schemas.microsoft.com/office/powerpoint/2010/main" val="20180145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307D7FAC-4207-47D5-AF7A-09EE88B45015}" type="slidenum">
              <a:rPr lang="en-US" altLang="zh-CN"/>
              <a:pPr>
                <a:defRPr/>
              </a:pPr>
              <a:t>‹#›</a:t>
            </a:fld>
            <a:endParaRPr lang="en-US" altLang="zh-CN"/>
          </a:p>
        </p:txBody>
      </p:sp>
    </p:spTree>
    <p:extLst>
      <p:ext uri="{BB962C8B-B14F-4D97-AF65-F5344CB8AC3E}">
        <p14:creationId xmlns:p14="http://schemas.microsoft.com/office/powerpoint/2010/main" val="30680215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theme" Target="../theme/theme3.xml"/><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0" Type="http://schemas.openxmlformats.org/officeDocument/2006/relationships/slideLayout" Target="../slideLayouts/slideLayout35.xml"/><Relationship Id="rId4" Type="http://schemas.openxmlformats.org/officeDocument/2006/relationships/slideLayout" Target="../slideLayouts/slideLayout29.xml"/><Relationship Id="rId9" Type="http://schemas.openxmlformats.org/officeDocument/2006/relationships/slideLayout" Target="../slideLayouts/slideLayout3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5.xml"/><Relationship Id="rId3" Type="http://schemas.openxmlformats.org/officeDocument/2006/relationships/slideLayout" Target="../slideLayouts/slideLayout40.xml"/><Relationship Id="rId7" Type="http://schemas.openxmlformats.org/officeDocument/2006/relationships/slideLayout" Target="../slideLayouts/slideLayout44.xml"/><Relationship Id="rId12" Type="http://schemas.openxmlformats.org/officeDocument/2006/relationships/theme" Target="../theme/theme4.xml"/><Relationship Id="rId2" Type="http://schemas.openxmlformats.org/officeDocument/2006/relationships/slideLayout" Target="../slideLayouts/slideLayout39.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5" Type="http://schemas.openxmlformats.org/officeDocument/2006/relationships/slideLayout" Target="../slideLayouts/slideLayout42.xml"/><Relationship Id="rId10" Type="http://schemas.openxmlformats.org/officeDocument/2006/relationships/slideLayout" Target="../slideLayouts/slideLayout47.xml"/><Relationship Id="rId4" Type="http://schemas.openxmlformats.org/officeDocument/2006/relationships/slideLayout" Target="../slideLayouts/slideLayout41.xml"/><Relationship Id="rId9" Type="http://schemas.openxmlformats.org/officeDocument/2006/relationships/slideLayout" Target="../slideLayouts/slideLayout4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alpha val="99000"/>
          </a:schemeClr>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ea typeface="宋体" pitchFamily="2" charset="-122"/>
              </a:defRPr>
            </a:lvl1pPr>
          </a:lstStyle>
          <a:p>
            <a:pPr>
              <a:defRPr/>
            </a:pPr>
            <a:endParaRPr lang="en-US" altLang="zh-CN"/>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ea typeface="宋体" pitchFamily="2" charset="-122"/>
              </a:defRPr>
            </a:lvl1pPr>
          </a:lstStyle>
          <a:p>
            <a:pPr>
              <a:defRPr/>
            </a:pPr>
            <a:endParaRPr lang="en-US" altLang="zh-CN"/>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itchFamily="2" charset="-122"/>
              </a:defRPr>
            </a:lvl1pPr>
          </a:lstStyle>
          <a:p>
            <a:pPr>
              <a:defRPr/>
            </a:pPr>
            <a:fld id="{8E11D783-C6BD-485E-9B54-98A688E79337}"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sldLayoutIdLst>
    <p:sldLayoutId id="2147484111" r:id="rId1"/>
    <p:sldLayoutId id="2147484112" r:id="rId2"/>
    <p:sldLayoutId id="2147484113" r:id="rId3"/>
    <p:sldLayoutId id="2147484114" r:id="rId4"/>
    <p:sldLayoutId id="2147484115" r:id="rId5"/>
    <p:sldLayoutId id="2147484116" r:id="rId6"/>
    <p:sldLayoutId id="2147484117" r:id="rId7"/>
    <p:sldLayoutId id="2147484118" r:id="rId8"/>
    <p:sldLayoutId id="2147484119" r:id="rId9"/>
    <p:sldLayoutId id="2147484120" r:id="rId10"/>
    <p:sldLayoutId id="2147484121" r:id="rId11"/>
    <p:sldLayoutId id="2147484122" r:id="rId12"/>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宋体" pitchFamily="2" charset="-122"/>
        </a:defRPr>
      </a:lvl2pPr>
      <a:lvl3pPr algn="ctr" rtl="0" eaLnBrk="0" fontAlgn="base" hangingPunct="0">
        <a:spcBef>
          <a:spcPct val="0"/>
        </a:spcBef>
        <a:spcAft>
          <a:spcPct val="0"/>
        </a:spcAft>
        <a:defRPr sz="4400">
          <a:solidFill>
            <a:schemeClr val="tx2"/>
          </a:solidFill>
          <a:latin typeface="Arial" charset="0"/>
          <a:ea typeface="宋体" pitchFamily="2" charset="-122"/>
        </a:defRPr>
      </a:lvl3pPr>
      <a:lvl4pPr algn="ctr" rtl="0" eaLnBrk="0" fontAlgn="base" hangingPunct="0">
        <a:spcBef>
          <a:spcPct val="0"/>
        </a:spcBef>
        <a:spcAft>
          <a:spcPct val="0"/>
        </a:spcAft>
        <a:defRPr sz="4400">
          <a:solidFill>
            <a:schemeClr val="tx2"/>
          </a:solidFill>
          <a:latin typeface="Arial" charset="0"/>
          <a:ea typeface="宋体" pitchFamily="2" charset="-122"/>
        </a:defRPr>
      </a:lvl4pPr>
      <a:lvl5pPr algn="ctr" rtl="0" eaLnBrk="0" fontAlgn="base" hangingPunct="0">
        <a:spcBef>
          <a:spcPct val="0"/>
        </a:spcBef>
        <a:spcAft>
          <a:spcPct val="0"/>
        </a:spcAft>
        <a:defRPr sz="4400">
          <a:solidFill>
            <a:schemeClr val="tx2"/>
          </a:solidFill>
          <a:latin typeface="Arial" charset="0"/>
          <a:ea typeface="宋体" pitchFamily="2" charset="-122"/>
        </a:defRPr>
      </a:lvl5pPr>
      <a:lvl6pPr marL="457200" algn="ctr" rtl="0" fontAlgn="base">
        <a:spcBef>
          <a:spcPct val="0"/>
        </a:spcBef>
        <a:spcAft>
          <a:spcPct val="0"/>
        </a:spcAft>
        <a:defRPr sz="4400">
          <a:solidFill>
            <a:schemeClr val="tx2"/>
          </a:solidFill>
          <a:latin typeface="Arial" charset="0"/>
          <a:ea typeface="宋体" pitchFamily="2" charset="-122"/>
        </a:defRPr>
      </a:lvl6pPr>
      <a:lvl7pPr marL="914400" algn="ctr" rtl="0" fontAlgn="base">
        <a:spcBef>
          <a:spcPct val="0"/>
        </a:spcBef>
        <a:spcAft>
          <a:spcPct val="0"/>
        </a:spcAft>
        <a:defRPr sz="4400">
          <a:solidFill>
            <a:schemeClr val="tx2"/>
          </a:solidFill>
          <a:latin typeface="Arial" charset="0"/>
          <a:ea typeface="宋体" pitchFamily="2" charset="-122"/>
        </a:defRPr>
      </a:lvl7pPr>
      <a:lvl8pPr marL="1371600" algn="ctr" rtl="0" fontAlgn="base">
        <a:spcBef>
          <a:spcPct val="0"/>
        </a:spcBef>
        <a:spcAft>
          <a:spcPct val="0"/>
        </a:spcAft>
        <a:defRPr sz="4400">
          <a:solidFill>
            <a:schemeClr val="tx2"/>
          </a:solidFill>
          <a:latin typeface="Arial" charset="0"/>
          <a:ea typeface="宋体" pitchFamily="2" charset="-122"/>
        </a:defRPr>
      </a:lvl8pPr>
      <a:lvl9pPr marL="1828800" algn="ctr" rtl="0" fontAlgn="base">
        <a:spcBef>
          <a:spcPct val="0"/>
        </a:spcBef>
        <a:spcAft>
          <a:spcPct val="0"/>
        </a:spcAft>
        <a:defRPr sz="4400">
          <a:solidFill>
            <a:schemeClr val="tx2"/>
          </a:solidFill>
          <a:latin typeface="Arial" charset="0"/>
          <a:ea typeface="宋体"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alpha val="99000"/>
          </a:schemeClr>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Arial" charset="0"/>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zh-CN" sz="1400" b="0" i="0" u="none" strike="noStrike" kern="1200" cap="none" spc="0" normalizeH="0" baseline="0" noProof="0">
              <a:ln>
                <a:noFill/>
              </a:ln>
              <a:solidFill>
                <a:srgbClr val="000000"/>
              </a:solidFill>
              <a:effectLst/>
              <a:uLnTx/>
              <a:uFillTx/>
              <a:latin typeface="Arial" charset="0"/>
              <a:ea typeface="宋体" panose="02010600030101010101" pitchFamily="2" charset="-122"/>
              <a:cs typeface="+mn-cs"/>
            </a:endParaRPr>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a:latin typeface="Arial" charset="0"/>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400" b="0" i="0" u="none" strike="noStrike" kern="1200" cap="none" spc="0" normalizeH="0" baseline="0" noProof="0">
              <a:ln>
                <a:noFill/>
              </a:ln>
              <a:solidFill>
                <a:srgbClr val="000000"/>
              </a:solidFill>
              <a:effectLst/>
              <a:uLnTx/>
              <a:uFillTx/>
              <a:latin typeface="Arial" charset="0"/>
              <a:ea typeface="宋体" panose="02010600030101010101" pitchFamily="2" charset="-122"/>
              <a:cs typeface="+mn-cs"/>
            </a:endParaRPr>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B01DA43F-7DA9-4931-AAEB-7C8BAD701E67}" type="slidenum">
              <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009089780"/>
      </p:ext>
    </p:extLst>
  </p:cSld>
  <p:clrMap bg1="lt1" tx1="dk1" bg2="lt2" tx2="dk2" accent1="accent1" accent2="accent2" accent3="accent3" accent4="accent4" accent5="accent5" accent6="accent6" hlink="hlink" folHlink="folHlink"/>
  <p:sldLayoutIdLst>
    <p:sldLayoutId id="2147484713" r:id="rId1"/>
    <p:sldLayoutId id="2147484714" r:id="rId2"/>
    <p:sldLayoutId id="2147484715" r:id="rId3"/>
    <p:sldLayoutId id="2147484716" r:id="rId4"/>
    <p:sldLayoutId id="2147484717" r:id="rId5"/>
    <p:sldLayoutId id="2147484718" r:id="rId6"/>
    <p:sldLayoutId id="2147484719" r:id="rId7"/>
    <p:sldLayoutId id="2147484720" r:id="rId8"/>
    <p:sldLayoutId id="2147484721" r:id="rId9"/>
    <p:sldLayoutId id="2147484722" r:id="rId10"/>
    <p:sldLayoutId id="2147484723" r:id="rId11"/>
    <p:sldLayoutId id="2147484724" r:id="rId12"/>
    <p:sldLayoutId id="2147484725" r:id="rId13"/>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宋体" pitchFamily="2" charset="-122"/>
        </a:defRPr>
      </a:lvl2pPr>
      <a:lvl3pPr algn="ctr" rtl="0" eaLnBrk="0" fontAlgn="base" hangingPunct="0">
        <a:spcBef>
          <a:spcPct val="0"/>
        </a:spcBef>
        <a:spcAft>
          <a:spcPct val="0"/>
        </a:spcAft>
        <a:defRPr sz="4400">
          <a:solidFill>
            <a:schemeClr val="tx2"/>
          </a:solidFill>
          <a:latin typeface="Arial" charset="0"/>
          <a:ea typeface="宋体" pitchFamily="2" charset="-122"/>
        </a:defRPr>
      </a:lvl3pPr>
      <a:lvl4pPr algn="ctr" rtl="0" eaLnBrk="0" fontAlgn="base" hangingPunct="0">
        <a:spcBef>
          <a:spcPct val="0"/>
        </a:spcBef>
        <a:spcAft>
          <a:spcPct val="0"/>
        </a:spcAft>
        <a:defRPr sz="4400">
          <a:solidFill>
            <a:schemeClr val="tx2"/>
          </a:solidFill>
          <a:latin typeface="Arial" charset="0"/>
          <a:ea typeface="宋体" pitchFamily="2" charset="-122"/>
        </a:defRPr>
      </a:lvl4pPr>
      <a:lvl5pPr algn="ctr" rtl="0" eaLnBrk="0" fontAlgn="base" hangingPunct="0">
        <a:spcBef>
          <a:spcPct val="0"/>
        </a:spcBef>
        <a:spcAft>
          <a:spcPct val="0"/>
        </a:spcAft>
        <a:defRPr sz="4400">
          <a:solidFill>
            <a:schemeClr val="tx2"/>
          </a:solidFill>
          <a:latin typeface="Arial" charset="0"/>
          <a:ea typeface="宋体" pitchFamily="2" charset="-122"/>
        </a:defRPr>
      </a:lvl5pPr>
      <a:lvl6pPr marL="457200" algn="ctr" rtl="0" fontAlgn="base">
        <a:spcBef>
          <a:spcPct val="0"/>
        </a:spcBef>
        <a:spcAft>
          <a:spcPct val="0"/>
        </a:spcAft>
        <a:defRPr sz="4400">
          <a:solidFill>
            <a:schemeClr val="tx2"/>
          </a:solidFill>
          <a:latin typeface="Arial" charset="0"/>
          <a:ea typeface="宋体" pitchFamily="2" charset="-122"/>
        </a:defRPr>
      </a:lvl6pPr>
      <a:lvl7pPr marL="914400" algn="ctr" rtl="0" fontAlgn="base">
        <a:spcBef>
          <a:spcPct val="0"/>
        </a:spcBef>
        <a:spcAft>
          <a:spcPct val="0"/>
        </a:spcAft>
        <a:defRPr sz="4400">
          <a:solidFill>
            <a:schemeClr val="tx2"/>
          </a:solidFill>
          <a:latin typeface="Arial" charset="0"/>
          <a:ea typeface="宋体" pitchFamily="2" charset="-122"/>
        </a:defRPr>
      </a:lvl7pPr>
      <a:lvl8pPr marL="1371600" algn="ctr" rtl="0" fontAlgn="base">
        <a:spcBef>
          <a:spcPct val="0"/>
        </a:spcBef>
        <a:spcAft>
          <a:spcPct val="0"/>
        </a:spcAft>
        <a:defRPr sz="4400">
          <a:solidFill>
            <a:schemeClr val="tx2"/>
          </a:solidFill>
          <a:latin typeface="Arial" charset="0"/>
          <a:ea typeface="宋体" pitchFamily="2" charset="-122"/>
        </a:defRPr>
      </a:lvl8pPr>
      <a:lvl9pPr marL="1828800" algn="ctr" rtl="0" fontAlgn="base">
        <a:spcBef>
          <a:spcPct val="0"/>
        </a:spcBef>
        <a:spcAft>
          <a:spcPct val="0"/>
        </a:spcAft>
        <a:defRPr sz="4400">
          <a:solidFill>
            <a:schemeClr val="tx2"/>
          </a:solidFill>
          <a:latin typeface="Arial" charset="0"/>
          <a:ea typeface="宋体"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alpha val="99000"/>
          </a:schemeClr>
        </a:solidFill>
        <a:effectLst/>
      </p:bgPr>
    </p:bg>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1747" name="Rectangle 3"/>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US" altLang="zh-CN"/>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ltLang="zh-CN"/>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vl1pPr>
          </a:lstStyle>
          <a:p>
            <a:pPr>
              <a:defRPr/>
            </a:pPr>
            <a:fld id="{5E37081E-A722-408B-93F0-C99F22C4BF20}" type="slidenum">
              <a:rPr lang="en-US" altLang="zh-CN"/>
              <a:pPr>
                <a:defRPr/>
              </a:pPr>
              <a:t>‹#›</a:t>
            </a:fld>
            <a:endParaRPr lang="en-US" altLang="zh-CN"/>
          </a:p>
        </p:txBody>
      </p:sp>
    </p:spTree>
    <p:extLst>
      <p:ext uri="{BB962C8B-B14F-4D97-AF65-F5344CB8AC3E}">
        <p14:creationId xmlns:p14="http://schemas.microsoft.com/office/powerpoint/2010/main" val="1700356990"/>
      </p:ext>
    </p:extLst>
  </p:cSld>
  <p:clrMap bg1="lt1" tx1="dk1" bg2="lt2" tx2="dk2" accent1="accent1" accent2="accent2" accent3="accent3" accent4="accent4" accent5="accent5" accent6="accent6" hlink="hlink" folHlink="folHlink"/>
  <p:sldLayoutIdLst>
    <p:sldLayoutId id="2147484727" r:id="rId1"/>
    <p:sldLayoutId id="2147484728" r:id="rId2"/>
    <p:sldLayoutId id="2147484729" r:id="rId3"/>
    <p:sldLayoutId id="2147484730" r:id="rId4"/>
    <p:sldLayoutId id="2147484731" r:id="rId5"/>
    <p:sldLayoutId id="2147484732" r:id="rId6"/>
    <p:sldLayoutId id="2147484733" r:id="rId7"/>
    <p:sldLayoutId id="2147484734" r:id="rId8"/>
    <p:sldLayoutId id="2147484735" r:id="rId9"/>
    <p:sldLayoutId id="2147484736" r:id="rId10"/>
    <p:sldLayoutId id="2147484737" r:id="rId11"/>
    <p:sldLayoutId id="2147484738" r:id="rId12"/>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宋体" pitchFamily="2" charset="-122"/>
        </a:defRPr>
      </a:lvl2pPr>
      <a:lvl3pPr algn="ctr" rtl="0" eaLnBrk="0" fontAlgn="base" hangingPunct="0">
        <a:spcBef>
          <a:spcPct val="0"/>
        </a:spcBef>
        <a:spcAft>
          <a:spcPct val="0"/>
        </a:spcAft>
        <a:defRPr sz="4400">
          <a:solidFill>
            <a:schemeClr val="tx2"/>
          </a:solidFill>
          <a:latin typeface="Arial" charset="0"/>
          <a:ea typeface="宋体" pitchFamily="2" charset="-122"/>
        </a:defRPr>
      </a:lvl3pPr>
      <a:lvl4pPr algn="ctr" rtl="0" eaLnBrk="0" fontAlgn="base" hangingPunct="0">
        <a:spcBef>
          <a:spcPct val="0"/>
        </a:spcBef>
        <a:spcAft>
          <a:spcPct val="0"/>
        </a:spcAft>
        <a:defRPr sz="4400">
          <a:solidFill>
            <a:schemeClr val="tx2"/>
          </a:solidFill>
          <a:latin typeface="Arial" charset="0"/>
          <a:ea typeface="宋体" pitchFamily="2" charset="-122"/>
        </a:defRPr>
      </a:lvl4pPr>
      <a:lvl5pPr algn="ctr" rtl="0" eaLnBrk="0" fontAlgn="base" hangingPunct="0">
        <a:spcBef>
          <a:spcPct val="0"/>
        </a:spcBef>
        <a:spcAft>
          <a:spcPct val="0"/>
        </a:spcAft>
        <a:defRPr sz="4400">
          <a:solidFill>
            <a:schemeClr val="tx2"/>
          </a:solidFill>
          <a:latin typeface="Arial" charset="0"/>
          <a:ea typeface="宋体" pitchFamily="2" charset="-122"/>
        </a:defRPr>
      </a:lvl5pPr>
      <a:lvl6pPr marL="457200" algn="ctr" rtl="0" fontAlgn="base">
        <a:spcBef>
          <a:spcPct val="0"/>
        </a:spcBef>
        <a:spcAft>
          <a:spcPct val="0"/>
        </a:spcAft>
        <a:defRPr sz="4400">
          <a:solidFill>
            <a:schemeClr val="tx2"/>
          </a:solidFill>
          <a:latin typeface="Arial" charset="0"/>
          <a:ea typeface="宋体" pitchFamily="2" charset="-122"/>
        </a:defRPr>
      </a:lvl6pPr>
      <a:lvl7pPr marL="914400" algn="ctr" rtl="0" fontAlgn="base">
        <a:spcBef>
          <a:spcPct val="0"/>
        </a:spcBef>
        <a:spcAft>
          <a:spcPct val="0"/>
        </a:spcAft>
        <a:defRPr sz="4400">
          <a:solidFill>
            <a:schemeClr val="tx2"/>
          </a:solidFill>
          <a:latin typeface="Arial" charset="0"/>
          <a:ea typeface="宋体" pitchFamily="2" charset="-122"/>
        </a:defRPr>
      </a:lvl7pPr>
      <a:lvl8pPr marL="1371600" algn="ctr" rtl="0" fontAlgn="base">
        <a:spcBef>
          <a:spcPct val="0"/>
        </a:spcBef>
        <a:spcAft>
          <a:spcPct val="0"/>
        </a:spcAft>
        <a:defRPr sz="4400">
          <a:solidFill>
            <a:schemeClr val="tx2"/>
          </a:solidFill>
          <a:latin typeface="Arial" charset="0"/>
          <a:ea typeface="宋体" pitchFamily="2" charset="-122"/>
        </a:defRPr>
      </a:lvl8pPr>
      <a:lvl9pPr marL="1828800" algn="ctr" rtl="0" fontAlgn="base">
        <a:spcBef>
          <a:spcPct val="0"/>
        </a:spcBef>
        <a:spcAft>
          <a:spcPct val="0"/>
        </a:spcAft>
        <a:defRPr sz="4400">
          <a:solidFill>
            <a:schemeClr val="tx2"/>
          </a:solidFill>
          <a:latin typeface="Arial" charset="0"/>
          <a:ea typeface="宋体"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alpha val="99000"/>
          </a:schemeClr>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r>
              <a:rPr kumimoji="1" lang="zh-CN" altLang="en-US"/>
              <a:t>编辑母版文本样式
第二级
第三级
第四级
第五级</a:t>
            </a:r>
          </a:p>
        </p:txBody>
      </p:sp>
      <p:sp>
        <p:nvSpPr>
          <p:cNvPr id="4" name="日期占位符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734B12E2-2751-1C48-B90B-4AB69C1CBC45}" type="datetimeFigureOut">
              <a:rPr kumimoji="1" lang="zh-CN" altLang="en-US" smtClean="0"/>
              <a:t>2025/11/5</a:t>
            </a:fld>
            <a:endParaRPr kumimoji="1" lang="zh-CN" altLang="en-US"/>
          </a:p>
        </p:txBody>
      </p:sp>
      <p:sp>
        <p:nvSpPr>
          <p:cNvPr id="5" name="页脚占位符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kumimoji="1" lang="zh-CN" altLang="en-US"/>
          </a:p>
        </p:txBody>
      </p:sp>
      <p:sp>
        <p:nvSpPr>
          <p:cNvPr id="6" name="灯片编号占位符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3E62AE71-9AEA-9D4A-A85E-76A921B85B9D}" type="slidenum">
              <a:rPr kumimoji="1" lang="zh-CN" altLang="en-US" smtClean="0"/>
              <a:t>‹#›</a:t>
            </a:fld>
            <a:endParaRPr kumimoji="1" lang="zh-CN" altLang="en-US"/>
          </a:p>
        </p:txBody>
      </p:sp>
    </p:spTree>
    <p:extLst>
      <p:ext uri="{BB962C8B-B14F-4D97-AF65-F5344CB8AC3E}">
        <p14:creationId xmlns:p14="http://schemas.microsoft.com/office/powerpoint/2010/main" val="55476431"/>
      </p:ext>
    </p:extLst>
  </p:cSld>
  <p:clrMap bg1="lt1" tx1="dk1" bg2="lt2" tx2="dk2" accent1="accent1" accent2="accent2" accent3="accent3" accent4="accent4" accent5="accent5" accent6="accent6" hlink="hlink" folHlink="folHlink"/>
  <p:sldLayoutIdLst>
    <p:sldLayoutId id="2147484740" r:id="rId1"/>
    <p:sldLayoutId id="2147484741" r:id="rId2"/>
    <p:sldLayoutId id="2147484742" r:id="rId3"/>
    <p:sldLayoutId id="2147484743" r:id="rId4"/>
    <p:sldLayoutId id="2147484744" r:id="rId5"/>
    <p:sldLayoutId id="2147484745" r:id="rId6"/>
    <p:sldLayoutId id="2147484746" r:id="rId7"/>
    <p:sldLayoutId id="2147484747" r:id="rId8"/>
    <p:sldLayoutId id="2147484748" r:id="rId9"/>
    <p:sldLayoutId id="2147484749" r:id="rId10"/>
    <p:sldLayoutId id="2147484750"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www.wuli.ac.cn/article/doi/10.7693/wl20250111" TargetMode="External"/><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10.xml"/><Relationship Id="rId1" Type="http://schemas.openxmlformats.org/officeDocument/2006/relationships/slideLayout" Target="../slideLayouts/slideLayout14.xml"/><Relationship Id="rId5" Type="http://schemas.openxmlformats.org/officeDocument/2006/relationships/image" Target="../media/image16.emf"/><Relationship Id="rId4" Type="http://schemas.openxmlformats.org/officeDocument/2006/relationships/image" Target="../media/image15.emf"/></Relationships>
</file>

<file path=ppt/slides/_rels/slide11.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11.xml"/><Relationship Id="rId1" Type="http://schemas.openxmlformats.org/officeDocument/2006/relationships/slideLayout" Target="../slideLayouts/slideLayout14.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 Id="rId9" Type="http://schemas.openxmlformats.org/officeDocument/2006/relationships/image" Target="../media/image34.png"/></Relationships>
</file>

<file path=ppt/slides/_rels/slide12.xml.rels><?xml version="1.0" encoding="UTF-8" standalone="yes"?>
<Relationships xmlns="http://schemas.openxmlformats.org/package/2006/relationships"><Relationship Id="rId8" Type="http://schemas.openxmlformats.org/officeDocument/2006/relationships/image" Target="../media/image250.png"/><Relationship Id="rId13" Type="http://schemas.openxmlformats.org/officeDocument/2006/relationships/image" Target="../media/image291.png"/><Relationship Id="rId3" Type="http://schemas.openxmlformats.org/officeDocument/2006/relationships/image" Target="../media/image221.png"/><Relationship Id="rId7" Type="http://schemas.openxmlformats.org/officeDocument/2006/relationships/image" Target="../media/image240.png"/><Relationship Id="rId12" Type="http://schemas.openxmlformats.org/officeDocument/2006/relationships/image" Target="../media/image281.png"/><Relationship Id="rId2" Type="http://schemas.openxmlformats.org/officeDocument/2006/relationships/notesSlide" Target="../notesSlides/notesSlide12.xml"/><Relationship Id="rId1" Type="http://schemas.openxmlformats.org/officeDocument/2006/relationships/slideLayout" Target="../slideLayouts/slideLayout14.xml"/><Relationship Id="rId6" Type="http://schemas.openxmlformats.org/officeDocument/2006/relationships/image" Target="../media/image141.png"/><Relationship Id="rId11" Type="http://schemas.openxmlformats.org/officeDocument/2006/relationships/image" Target="../media/image17.emf"/><Relationship Id="rId5" Type="http://schemas.openxmlformats.org/officeDocument/2006/relationships/image" Target="../media/image131.png"/><Relationship Id="rId10" Type="http://schemas.openxmlformats.org/officeDocument/2006/relationships/image" Target="../media/image261.png"/><Relationship Id="rId4" Type="http://schemas.openxmlformats.org/officeDocument/2006/relationships/image" Target="../media/image220.png"/><Relationship Id="rId9" Type="http://schemas.openxmlformats.org/officeDocument/2006/relationships/image" Target="../media/image230.png"/></Relationships>
</file>

<file path=ppt/slides/_rels/slide13.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12.png"/><Relationship Id="rId7" Type="http://schemas.openxmlformats.org/officeDocument/2006/relationships/image" Target="../media/image35.png"/><Relationship Id="rId2" Type="http://schemas.openxmlformats.org/officeDocument/2006/relationships/notesSlide" Target="../notesSlides/notesSlide14.xml"/><Relationship Id="rId1" Type="http://schemas.openxmlformats.org/officeDocument/2006/relationships/slideLayout" Target="../slideLayouts/slideLayout14.xml"/><Relationship Id="rId6" Type="http://schemas.openxmlformats.org/officeDocument/2006/relationships/image" Target="../media/image341.png"/><Relationship Id="rId5" Type="http://schemas.openxmlformats.org/officeDocument/2006/relationships/image" Target="../media/image331.png"/><Relationship Id="rId10" Type="http://schemas.openxmlformats.org/officeDocument/2006/relationships/image" Target="../media/image40.png"/><Relationship Id="rId4" Type="http://schemas.openxmlformats.org/officeDocument/2006/relationships/image" Target="../media/image37.png"/><Relationship Id="rId9" Type="http://schemas.openxmlformats.org/officeDocument/2006/relationships/image" Target="../media/image39.png"/></Relationships>
</file>

<file path=ppt/slides/_rels/slide15.xml.rels><?xml version="1.0" encoding="UTF-8" standalone="yes"?>
<Relationships xmlns="http://schemas.openxmlformats.org/package/2006/relationships"><Relationship Id="rId8" Type="http://schemas.openxmlformats.org/officeDocument/2006/relationships/image" Target="../media/image161.png"/><Relationship Id="rId13" Type="http://schemas.openxmlformats.org/officeDocument/2006/relationships/image" Target="../media/image45.png"/><Relationship Id="rId3" Type="http://schemas.openxmlformats.org/officeDocument/2006/relationships/image" Target="../media/image301.png"/><Relationship Id="rId7" Type="http://schemas.openxmlformats.org/officeDocument/2006/relationships/image" Target="../media/image151.png"/><Relationship Id="rId12" Type="http://schemas.openxmlformats.org/officeDocument/2006/relationships/image" Target="../media/image44.png"/><Relationship Id="rId17" Type="http://schemas.openxmlformats.org/officeDocument/2006/relationships/image" Target="../media/image49.png"/><Relationship Id="rId2" Type="http://schemas.openxmlformats.org/officeDocument/2006/relationships/notesSlide" Target="../notesSlides/notesSlide15.xml"/><Relationship Id="rId16" Type="http://schemas.openxmlformats.org/officeDocument/2006/relationships/image" Target="../media/image48.png"/><Relationship Id="rId1" Type="http://schemas.openxmlformats.org/officeDocument/2006/relationships/slideLayout" Target="../slideLayouts/slideLayout14.xml"/><Relationship Id="rId11" Type="http://schemas.openxmlformats.org/officeDocument/2006/relationships/image" Target="../media/image43.png"/><Relationship Id="rId15" Type="http://schemas.openxmlformats.org/officeDocument/2006/relationships/image" Target="../media/image47.png"/><Relationship Id="rId10" Type="http://schemas.openxmlformats.org/officeDocument/2006/relationships/image" Target="../media/image42.png"/><Relationship Id="rId4" Type="http://schemas.openxmlformats.org/officeDocument/2006/relationships/image" Target="../media/image400.png"/><Relationship Id="rId9" Type="http://schemas.openxmlformats.org/officeDocument/2006/relationships/image" Target="../media/image41.png"/><Relationship Id="rId14" Type="http://schemas.openxmlformats.org/officeDocument/2006/relationships/image" Target="../media/image46.png"/></Relationships>
</file>

<file path=ppt/slides/_rels/slide16.xml.rels><?xml version="1.0" encoding="UTF-8" standalone="yes"?>
<Relationships xmlns="http://schemas.openxmlformats.org/package/2006/relationships"><Relationship Id="rId3" Type="http://schemas.openxmlformats.org/officeDocument/2006/relationships/image" Target="../media/image311.png"/><Relationship Id="rId7"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14.xml"/><Relationship Id="rId6" Type="http://schemas.openxmlformats.org/officeDocument/2006/relationships/image" Target="../media/image5.png"/><Relationship Id="rId5" Type="http://schemas.openxmlformats.org/officeDocument/2006/relationships/image" Target="../media/image7.jpeg"/><Relationship Id="rId4" Type="http://schemas.openxmlformats.org/officeDocument/2006/relationships/image" Target="../media/image65.png"/></Relationships>
</file>

<file path=ppt/slides/_rels/slide17.xml.rels><?xml version="1.0" encoding="UTF-8" standalone="yes"?>
<Relationships xmlns="http://schemas.openxmlformats.org/package/2006/relationships"><Relationship Id="rId3" Type="http://schemas.openxmlformats.org/officeDocument/2006/relationships/image" Target="../media/image321.png"/><Relationship Id="rId2" Type="http://schemas.openxmlformats.org/officeDocument/2006/relationships/notesSlide" Target="../notesSlides/notesSlide17.xml"/><Relationship Id="rId1" Type="http://schemas.openxmlformats.org/officeDocument/2006/relationships/slideLayout" Target="../slideLayouts/slideLayout14.xml"/><Relationship Id="rId6" Type="http://schemas.openxmlformats.org/officeDocument/2006/relationships/image" Target="../media/image340.png"/><Relationship Id="rId5" Type="http://schemas.openxmlformats.org/officeDocument/2006/relationships/image" Target="../media/image20.emf"/><Relationship Id="rId4" Type="http://schemas.openxmlformats.org/officeDocument/2006/relationships/image" Target="../media/image19.emf"/><Relationship Id="rId9" Type="http://schemas.openxmlformats.org/officeDocument/2006/relationships/image" Target="../media/image370.png"/></Relationships>
</file>

<file path=ppt/slides/_rels/slide18.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9.xml"/><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20.xml"/><Relationship Id="rId1" Type="http://schemas.openxmlformats.org/officeDocument/2006/relationships/slideLayout" Target="../slideLayouts/slideLayout14.xml"/><Relationship Id="rId4" Type="http://schemas.openxmlformats.org/officeDocument/2006/relationships/image" Target="../media/image24.emf"/></Relationships>
</file>

<file path=ppt/slides/_rels/slide21.xml.rels><?xml version="1.0" encoding="UTF-8" standalone="yes"?>
<Relationships xmlns="http://schemas.openxmlformats.org/package/2006/relationships"><Relationship Id="rId3" Type="http://schemas.openxmlformats.org/officeDocument/2006/relationships/hyperlink" Target="https://scholar.google.com/citations?view_op=view_org&amp;hl=en&amp;org=17412464735980943314" TargetMode="External"/><Relationship Id="rId2" Type="http://schemas.openxmlformats.org/officeDocument/2006/relationships/notesSlide" Target="../notesSlides/notesSlide21.xml"/><Relationship Id="rId1" Type="http://schemas.openxmlformats.org/officeDocument/2006/relationships/slideLayout" Target="../slideLayouts/slideLayout14.xml"/><Relationship Id="rId4" Type="http://schemas.openxmlformats.org/officeDocument/2006/relationships/image" Target="../media/image56.png"/></Relationships>
</file>

<file path=ppt/slides/_rels/slide22.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8" Type="http://schemas.openxmlformats.org/officeDocument/2006/relationships/image" Target="../media/image490.png"/><Relationship Id="rId3" Type="http://schemas.openxmlformats.org/officeDocument/2006/relationships/image" Target="../media/image26.emf"/><Relationship Id="rId7" Type="http://schemas.openxmlformats.org/officeDocument/2006/relationships/image" Target="../media/image28.emf"/><Relationship Id="rId2" Type="http://schemas.openxmlformats.org/officeDocument/2006/relationships/notesSlide" Target="../notesSlides/notesSlide23.xml"/><Relationship Id="rId1" Type="http://schemas.openxmlformats.org/officeDocument/2006/relationships/slideLayout" Target="../slideLayouts/slideLayout14.xml"/><Relationship Id="rId6" Type="http://schemas.openxmlformats.org/officeDocument/2006/relationships/image" Target="../media/image470.png"/><Relationship Id="rId5" Type="http://schemas.openxmlformats.org/officeDocument/2006/relationships/image" Target="../media/image27.emf"/><Relationship Id="rId10" Type="http://schemas.openxmlformats.org/officeDocument/2006/relationships/image" Target="../media/image51.png"/><Relationship Id="rId4" Type="http://schemas.openxmlformats.org/officeDocument/2006/relationships/image" Target="../media/image410.png"/><Relationship Id="rId9" Type="http://schemas.openxmlformats.org/officeDocument/2006/relationships/image" Target="../media/image50.png"/></Relationships>
</file>

<file path=ppt/slides/_rels/slide24.xml.rels><?xml version="1.0" encoding="UTF-8" standalone="yes"?>
<Relationships xmlns="http://schemas.openxmlformats.org/package/2006/relationships"><Relationship Id="rId8" Type="http://schemas.openxmlformats.org/officeDocument/2006/relationships/image" Target="../media/image57.png"/><Relationship Id="rId13" Type="http://schemas.openxmlformats.org/officeDocument/2006/relationships/image" Target="../media/image490.png"/><Relationship Id="rId3" Type="http://schemas.openxmlformats.org/officeDocument/2006/relationships/image" Target="../media/image52.png"/><Relationship Id="rId7" Type="http://schemas.openxmlformats.org/officeDocument/2006/relationships/image" Target="../media/image560.png"/><Relationship Id="rId12" Type="http://schemas.openxmlformats.org/officeDocument/2006/relationships/image" Target="../media/image61.png"/><Relationship Id="rId2" Type="http://schemas.openxmlformats.org/officeDocument/2006/relationships/notesSlide" Target="../notesSlides/notesSlide24.xml"/><Relationship Id="rId1" Type="http://schemas.openxmlformats.org/officeDocument/2006/relationships/slideLayout" Target="../slideLayouts/slideLayout14.xml"/><Relationship Id="rId11" Type="http://schemas.openxmlformats.org/officeDocument/2006/relationships/image" Target="../media/image60.png"/><Relationship Id="rId15" Type="http://schemas.openxmlformats.org/officeDocument/2006/relationships/image" Target="../media/image51.png"/><Relationship Id="rId10" Type="http://schemas.openxmlformats.org/officeDocument/2006/relationships/image" Target="../media/image59.png"/><Relationship Id="rId9" Type="http://schemas.openxmlformats.org/officeDocument/2006/relationships/image" Target="../media/image58.png"/><Relationship Id="rId14" Type="http://schemas.openxmlformats.org/officeDocument/2006/relationships/image" Target="../media/image50.png"/></Relationships>
</file>

<file path=ppt/slides/_rels/slide25.xml.rels><?xml version="1.0" encoding="UTF-8" standalone="yes"?>
<Relationships xmlns="http://schemas.openxmlformats.org/package/2006/relationships"><Relationship Id="rId3" Type="http://schemas.openxmlformats.org/officeDocument/2006/relationships/image" Target="../media/image440.png"/><Relationship Id="rId2" Type="http://schemas.openxmlformats.org/officeDocument/2006/relationships/notesSlide" Target="../notesSlides/notesSlide25.xml"/><Relationship Id="rId1" Type="http://schemas.openxmlformats.org/officeDocument/2006/relationships/slideLayout" Target="../slideLayouts/slideLayout14.xml"/><Relationship Id="rId6" Type="http://schemas.openxmlformats.org/officeDocument/2006/relationships/image" Target="../media/image480.png"/><Relationship Id="rId5" Type="http://schemas.openxmlformats.org/officeDocument/2006/relationships/image" Target="../media/image460.png"/><Relationship Id="rId4" Type="http://schemas.openxmlformats.org/officeDocument/2006/relationships/image" Target="../media/image450.png"/></Relationships>
</file>

<file path=ppt/slides/_rels/slide26.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26.xml"/><Relationship Id="rId1" Type="http://schemas.openxmlformats.org/officeDocument/2006/relationships/slideLayout" Target="../slideLayouts/slideLayout14.xml"/><Relationship Id="rId4" Type="http://schemas.openxmlformats.org/officeDocument/2006/relationships/image" Target="../media/image62.png"/></Relationships>
</file>

<file path=ppt/slides/_rels/slide27.xml.rels><?xml version="1.0" encoding="UTF-8" standalone="yes"?>
<Relationships xmlns="http://schemas.openxmlformats.org/package/2006/relationships"><Relationship Id="rId3" Type="http://schemas.openxmlformats.org/officeDocument/2006/relationships/image" Target="../media/image53.png"/><Relationship Id="rId7" Type="http://schemas.openxmlformats.org/officeDocument/2006/relationships/image" Target="../media/image6.png"/><Relationship Id="rId2" Type="http://schemas.openxmlformats.org/officeDocument/2006/relationships/notesSlide" Target="../notesSlides/notesSlide27.xml"/><Relationship Id="rId1" Type="http://schemas.openxmlformats.org/officeDocument/2006/relationships/slideLayout" Target="../slideLayouts/slideLayout14.xml"/><Relationship Id="rId6" Type="http://schemas.openxmlformats.org/officeDocument/2006/relationships/image" Target="../media/image5.png"/><Relationship Id="rId5" Type="http://schemas.openxmlformats.org/officeDocument/2006/relationships/image" Target="../media/image7.jpeg"/><Relationship Id="rId4" Type="http://schemas.openxmlformats.org/officeDocument/2006/relationships/image" Target="../media/image65.png"/></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8.xml"/><Relationship Id="rId1" Type="http://schemas.openxmlformats.org/officeDocument/2006/relationships/slideLayout" Target="../slideLayouts/slideLayout14.xml"/><Relationship Id="rId5" Type="http://schemas.openxmlformats.org/officeDocument/2006/relationships/image" Target="../media/image55.jpg"/><Relationship Id="rId4" Type="http://schemas.openxmlformats.org/officeDocument/2006/relationships/image" Target="../media/image54.png"/></Relationships>
</file>

<file path=ppt/slides/_rels/slide29.xml.rels><?xml version="1.0" encoding="UTF-8" standalone="yes"?>
<Relationships xmlns="http://schemas.openxmlformats.org/package/2006/relationships"><Relationship Id="rId8" Type="http://schemas.openxmlformats.org/officeDocument/2006/relationships/image" Target="../media/image100.png"/><Relationship Id="rId13" Type="http://schemas.openxmlformats.org/officeDocument/2006/relationships/image" Target="../media/image150.png"/><Relationship Id="rId3" Type="http://schemas.openxmlformats.org/officeDocument/2006/relationships/image" Target="../media/image69.png"/><Relationship Id="rId7" Type="http://schemas.openxmlformats.org/officeDocument/2006/relationships/image" Target="../media/image90.png"/><Relationship Id="rId12" Type="http://schemas.openxmlformats.org/officeDocument/2006/relationships/image" Target="../media/image140.png"/><Relationship Id="rId2" Type="http://schemas.openxmlformats.org/officeDocument/2006/relationships/notesSlide" Target="../notesSlides/notesSlide29.xml"/><Relationship Id="rId1" Type="http://schemas.openxmlformats.org/officeDocument/2006/relationships/slideLayout" Target="../slideLayouts/slideLayout14.xml"/><Relationship Id="rId6" Type="http://schemas.openxmlformats.org/officeDocument/2006/relationships/image" Target="../media/image80.png"/><Relationship Id="rId11" Type="http://schemas.openxmlformats.org/officeDocument/2006/relationships/image" Target="../media/image130.png"/><Relationship Id="rId5" Type="http://schemas.openxmlformats.org/officeDocument/2006/relationships/image" Target="../media/image70.png"/><Relationship Id="rId15" Type="http://schemas.openxmlformats.org/officeDocument/2006/relationships/image" Target="../media/image71.png"/><Relationship Id="rId10" Type="http://schemas.openxmlformats.org/officeDocument/2006/relationships/image" Target="../media/image120.png"/><Relationship Id="rId4" Type="http://schemas.openxmlformats.org/officeDocument/2006/relationships/image" Target="../media/image56.emf"/><Relationship Id="rId9" Type="http://schemas.openxmlformats.org/officeDocument/2006/relationships/image" Target="../media/image110.png"/><Relationship Id="rId14" Type="http://schemas.openxmlformats.org/officeDocument/2006/relationships/image" Target="../media/image160.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39.xml"/><Relationship Id="rId5" Type="http://schemas.openxmlformats.org/officeDocument/2006/relationships/image" Target="../media/image7.jpeg"/><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0.xml"/><Relationship Id="rId1" Type="http://schemas.openxmlformats.org/officeDocument/2006/relationships/slideLayout" Target="../slideLayouts/slideLayout14.xml"/><Relationship Id="rId6" Type="http://schemas.openxmlformats.org/officeDocument/2006/relationships/image" Target="../media/image640.png"/><Relationship Id="rId5" Type="http://schemas.openxmlformats.org/officeDocument/2006/relationships/image" Target="../media/image200.png"/><Relationship Id="rId4" Type="http://schemas.openxmlformats.org/officeDocument/2006/relationships/image" Target="../media/image630.png"/></Relationships>
</file>

<file path=ppt/slides/_rels/slide31.xml.rels><?xml version="1.0" encoding="UTF-8" standalone="yes"?>
<Relationships xmlns="http://schemas.openxmlformats.org/package/2006/relationships"><Relationship Id="rId3" Type="http://schemas.openxmlformats.org/officeDocument/2006/relationships/image" Target="../media/image64.emf"/><Relationship Id="rId2" Type="http://schemas.openxmlformats.org/officeDocument/2006/relationships/notesSlide" Target="../notesSlides/notesSlide31.xml"/><Relationship Id="rId1" Type="http://schemas.openxmlformats.org/officeDocument/2006/relationships/slideLayout" Target="../slideLayouts/slideLayout14.xml"/><Relationship Id="rId4" Type="http://schemas.openxmlformats.org/officeDocument/2006/relationships/image" Target="../media/image65.jpeg"/></Relationships>
</file>

<file path=ppt/slides/_rels/slide32.xml.rels><?xml version="1.0" encoding="UTF-8" standalone="yes"?>
<Relationships xmlns="http://schemas.openxmlformats.org/package/2006/relationships"><Relationship Id="rId3" Type="http://schemas.openxmlformats.org/officeDocument/2006/relationships/image" Target="../media/image66.emf"/><Relationship Id="rId2" Type="http://schemas.openxmlformats.org/officeDocument/2006/relationships/notesSlide" Target="../notesSlides/notesSlide32.xml"/><Relationship Id="rId1" Type="http://schemas.openxmlformats.org/officeDocument/2006/relationships/slideLayout" Target="../slideLayouts/slideLayout14.xml"/><Relationship Id="rId5" Type="http://schemas.openxmlformats.org/officeDocument/2006/relationships/image" Target="../media/image68.emf"/><Relationship Id="rId4" Type="http://schemas.openxmlformats.org/officeDocument/2006/relationships/image" Target="../media/image67.emf"/></Relationships>
</file>

<file path=ppt/slides/_rels/slide33.xml.rels><?xml version="1.0" encoding="UTF-8" standalone="yes"?>
<Relationships xmlns="http://schemas.openxmlformats.org/package/2006/relationships"><Relationship Id="rId8" Type="http://schemas.openxmlformats.org/officeDocument/2006/relationships/image" Target="../media/image310.png"/><Relationship Id="rId3" Type="http://schemas.openxmlformats.org/officeDocument/2006/relationships/image" Target="../media/image260.png"/><Relationship Id="rId7" Type="http://schemas.openxmlformats.org/officeDocument/2006/relationships/image" Target="../media/image300.png"/><Relationship Id="rId2" Type="http://schemas.openxmlformats.org/officeDocument/2006/relationships/notesSlide" Target="../notesSlides/notesSlide33.xml"/><Relationship Id="rId1" Type="http://schemas.openxmlformats.org/officeDocument/2006/relationships/slideLayout" Target="../slideLayouts/slideLayout14.xml"/><Relationship Id="rId6" Type="http://schemas.openxmlformats.org/officeDocument/2006/relationships/image" Target="../media/image290.png"/><Relationship Id="rId5" Type="http://schemas.openxmlformats.org/officeDocument/2006/relationships/image" Target="../media/image280.png"/><Relationship Id="rId10" Type="http://schemas.openxmlformats.org/officeDocument/2006/relationships/image" Target="../media/image330.png"/><Relationship Id="rId4" Type="http://schemas.openxmlformats.org/officeDocument/2006/relationships/image" Target="../media/image270.png"/><Relationship Id="rId9" Type="http://schemas.openxmlformats.org/officeDocument/2006/relationships/image" Target="../media/image320.png"/></Relationships>
</file>

<file path=ppt/slides/_rels/slide34.xml.rels><?xml version="1.0" encoding="UTF-8" standalone="yes"?>
<Relationships xmlns="http://schemas.openxmlformats.org/package/2006/relationships"><Relationship Id="rId3" Type="http://schemas.openxmlformats.org/officeDocument/2006/relationships/image" Target="../media/image69.emf"/><Relationship Id="rId2" Type="http://schemas.openxmlformats.org/officeDocument/2006/relationships/notesSlide" Target="../notesSlides/notesSlide34.xml"/><Relationship Id="rId1" Type="http://schemas.openxmlformats.org/officeDocument/2006/relationships/slideLayout" Target="../slideLayouts/slideLayout14.xml"/><Relationship Id="rId4" Type="http://schemas.openxmlformats.org/officeDocument/2006/relationships/image" Target="../media/image70.emf"/></Relationships>
</file>

<file path=ppt/slides/_rels/slide35.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71.jpg"/><Relationship Id="rId7" Type="http://schemas.openxmlformats.org/officeDocument/2006/relationships/image" Target="../media/image390.png"/><Relationship Id="rId2" Type="http://schemas.openxmlformats.org/officeDocument/2006/relationships/notesSlide" Target="../notesSlides/notesSlide35.xml"/><Relationship Id="rId1" Type="http://schemas.openxmlformats.org/officeDocument/2006/relationships/slideLayout" Target="../slideLayouts/slideLayout14.xml"/><Relationship Id="rId6" Type="http://schemas.openxmlformats.org/officeDocument/2006/relationships/image" Target="../media/image380.png"/><Relationship Id="rId5" Type="http://schemas.openxmlformats.org/officeDocument/2006/relationships/image" Target="../media/image73.png"/><Relationship Id="rId4" Type="http://schemas.openxmlformats.org/officeDocument/2006/relationships/image" Target="../media/image360.png"/><Relationship Id="rId9" Type="http://schemas.openxmlformats.org/officeDocument/2006/relationships/image" Target="../media/image82.png"/></Relationships>
</file>

<file path=ppt/slides/_rels/slide36.xml.rels><?xml version="1.0" encoding="UTF-8" standalone="yes"?>
<Relationships xmlns="http://schemas.openxmlformats.org/package/2006/relationships"><Relationship Id="rId3" Type="http://schemas.openxmlformats.org/officeDocument/2006/relationships/image" Target="../media/image72.emf"/><Relationship Id="rId2" Type="http://schemas.openxmlformats.org/officeDocument/2006/relationships/notesSlide" Target="../notesSlides/notesSlide36.xml"/><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3" Type="http://schemas.openxmlformats.org/officeDocument/2006/relationships/image" Target="../media/image73.jpg"/><Relationship Id="rId2" Type="http://schemas.openxmlformats.org/officeDocument/2006/relationships/notesSlide" Target="../notesSlides/notesSlide37.xml"/><Relationship Id="rId1" Type="http://schemas.openxmlformats.org/officeDocument/2006/relationships/slideLayout" Target="../slideLayouts/slideLayout14.xml"/><Relationship Id="rId4" Type="http://schemas.openxmlformats.org/officeDocument/2006/relationships/image" Target="../media/image74.jpg"/></Relationships>
</file>

<file path=ppt/slides/_rels/slide3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8.xml"/><Relationship Id="rId1" Type="http://schemas.openxmlformats.org/officeDocument/2006/relationships/slideLayout" Target="../slideLayouts/slideLayout3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7.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40.xml"/><Relationship Id="rId1" Type="http://schemas.openxmlformats.org/officeDocument/2006/relationships/slideLayout" Target="../slideLayouts/slideLayout27.xml"/><Relationship Id="rId6" Type="http://schemas.openxmlformats.org/officeDocument/2006/relationships/image" Target="../media/image78.emf"/><Relationship Id="rId5" Type="http://schemas.openxmlformats.org/officeDocument/2006/relationships/image" Target="../media/image77.emf"/><Relationship Id="rId4" Type="http://schemas.openxmlformats.org/officeDocument/2006/relationships/image" Target="../media/image76.png"/></Relationships>
</file>

<file path=ppt/slides/_rels/slide41.xml.rels><?xml version="1.0" encoding="UTF-8" standalone="yes"?>
<Relationships xmlns="http://schemas.openxmlformats.org/package/2006/relationships"><Relationship Id="rId8" Type="http://schemas.openxmlformats.org/officeDocument/2006/relationships/image" Target="../media/image84.emf"/><Relationship Id="rId3" Type="http://schemas.openxmlformats.org/officeDocument/2006/relationships/image" Target="../media/image79.emf"/><Relationship Id="rId7" Type="http://schemas.openxmlformats.org/officeDocument/2006/relationships/image" Target="../media/image83.emf"/><Relationship Id="rId2" Type="http://schemas.openxmlformats.org/officeDocument/2006/relationships/notesSlide" Target="../notesSlides/notesSlide41.xml"/><Relationship Id="rId1" Type="http://schemas.openxmlformats.org/officeDocument/2006/relationships/slideLayout" Target="../slideLayouts/slideLayout14.xml"/><Relationship Id="rId6" Type="http://schemas.openxmlformats.org/officeDocument/2006/relationships/image" Target="../media/image82.emf"/><Relationship Id="rId5" Type="http://schemas.openxmlformats.org/officeDocument/2006/relationships/image" Target="../media/image81.emf"/><Relationship Id="rId4" Type="http://schemas.openxmlformats.org/officeDocument/2006/relationships/image" Target="../media/image80.emf"/></Relationships>
</file>

<file path=ppt/slides/_rels/slide5.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5.xml"/><Relationship Id="rId1" Type="http://schemas.openxmlformats.org/officeDocument/2006/relationships/slideLayout" Target="../slideLayouts/slideLayout14.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4.xml"/><Relationship Id="rId6" Type="http://schemas.openxmlformats.org/officeDocument/2006/relationships/image" Target="../media/image6.png"/><Relationship Id="rId5" Type="http://schemas.openxmlformats.org/officeDocument/2006/relationships/image" Target="../media/image7.jpeg"/><Relationship Id="rId4" Type="http://schemas.openxmlformats.org/officeDocument/2006/relationships/image" Target="../media/image65.png"/></Relationships>
</file>

<file path=ppt/slides/_rels/slide8.xml.rels><?xml version="1.0" encoding="UTF-8" standalone="yes"?>
<Relationships xmlns="http://schemas.openxmlformats.org/package/2006/relationships"><Relationship Id="rId8" Type="http://schemas.openxmlformats.org/officeDocument/2006/relationships/image" Target="../media/image131.png"/><Relationship Id="rId13" Type="http://schemas.openxmlformats.org/officeDocument/2006/relationships/image" Target="../media/image19.png"/><Relationship Id="rId7" Type="http://schemas.openxmlformats.org/officeDocument/2006/relationships/image" Target="../media/image17.png"/><Relationship Id="rId12"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14.xml"/><Relationship Id="rId6" Type="http://schemas.openxmlformats.org/officeDocument/2006/relationships/image" Target="../media/image15.png"/><Relationship Id="rId11" Type="http://schemas.openxmlformats.org/officeDocument/2006/relationships/image" Target="../media/image161.png"/><Relationship Id="rId5" Type="http://schemas.openxmlformats.org/officeDocument/2006/relationships/image" Target="../media/image14.png"/><Relationship Id="rId10" Type="http://schemas.openxmlformats.org/officeDocument/2006/relationships/image" Target="../media/image151.png"/><Relationship Id="rId4" Type="http://schemas.openxmlformats.org/officeDocument/2006/relationships/image" Target="../media/image142.png"/><Relationship Id="rId9" Type="http://schemas.openxmlformats.org/officeDocument/2006/relationships/image" Target="../media/image141.png"/><Relationship Id="rId1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9.xml"/><Relationship Id="rId1" Type="http://schemas.openxmlformats.org/officeDocument/2006/relationships/slideLayout" Target="../slideLayouts/slideLayout14.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80" name="Text Box 3"/>
          <p:cNvSpPr txBox="1">
            <a:spLocks noChangeArrowheads="1"/>
          </p:cNvSpPr>
          <p:nvPr/>
        </p:nvSpPr>
        <p:spPr bwMode="auto">
          <a:xfrm>
            <a:off x="1329267" y="2472568"/>
            <a:ext cx="57597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kumimoji="1" lang="en-US" altLang="zh-CN" sz="2400" dirty="0">
                <a:latin typeface="Tahoma" panose="020B0604030504040204" pitchFamily="34" charset="0"/>
                <a:ea typeface="Tahoma" panose="020B0604030504040204" pitchFamily="34" charset="0"/>
                <a:cs typeface="Tahoma" panose="020B0604030504040204" pitchFamily="34" charset="0"/>
              </a:rPr>
              <a:t>Congjun Wu</a:t>
            </a:r>
          </a:p>
        </p:txBody>
      </p:sp>
      <p:sp>
        <p:nvSpPr>
          <p:cNvPr id="75781" name="AutoShape 2"/>
          <p:cNvSpPr>
            <a:spLocks noChangeArrowheads="1"/>
          </p:cNvSpPr>
          <p:nvPr/>
        </p:nvSpPr>
        <p:spPr bwMode="auto">
          <a:xfrm>
            <a:off x="922869" y="714521"/>
            <a:ext cx="7265504" cy="1218733"/>
          </a:xfrm>
          <a:prstGeom prst="roundRect">
            <a:avLst>
              <a:gd name="adj" fmla="val 16667"/>
            </a:avLst>
          </a:prstGeom>
          <a:solidFill>
            <a:srgbClr val="99FFCC"/>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en-US" altLang="zh-CN" sz="2800" dirty="0">
                <a:solidFill>
                  <a:srgbClr val="003399"/>
                </a:solidFill>
                <a:latin typeface="Tahoma" panose="020B0604030504040204" pitchFamily="34" charset="0"/>
                <a:ea typeface="Tahoma" panose="020B0604030504040204" pitchFamily="34" charset="0"/>
                <a:cs typeface="Tahoma" panose="020B0604030504040204" pitchFamily="34" charset="0"/>
              </a:rPr>
              <a:t>Shou-chin Wang’s (</a:t>
            </a:r>
            <a:r>
              <a:rPr lang="zh-CN" altLang="en-US" sz="2800" dirty="0">
                <a:solidFill>
                  <a:srgbClr val="003399"/>
                </a:solidFill>
                <a:latin typeface="Tahoma" panose="020B0604030504040204" pitchFamily="34" charset="0"/>
                <a:ea typeface="Tahoma" panose="020B0604030504040204" pitchFamily="34" charset="0"/>
                <a:cs typeface="Tahoma" panose="020B0604030504040204" pitchFamily="34" charset="0"/>
              </a:rPr>
              <a:t>王守竞</a:t>
            </a:r>
            <a:r>
              <a:rPr lang="en-US" altLang="zh-CN" sz="2800" dirty="0">
                <a:solidFill>
                  <a:srgbClr val="003399"/>
                </a:solidFill>
                <a:latin typeface="Tahoma" panose="020B0604030504040204" pitchFamily="34" charset="0"/>
                <a:ea typeface="Tahoma" panose="020B0604030504040204" pitchFamily="34" charset="0"/>
                <a:cs typeface="Tahoma" panose="020B0604030504040204" pitchFamily="34" charset="0"/>
              </a:rPr>
              <a:t>) Contributions </a:t>
            </a:r>
          </a:p>
          <a:p>
            <a:pPr algn="ctr" eaLnBrk="1" hangingPunct="1">
              <a:spcBef>
                <a:spcPct val="0"/>
              </a:spcBef>
              <a:buFontTx/>
              <a:buNone/>
            </a:pPr>
            <a:r>
              <a:rPr lang="en-US" altLang="zh-CN" sz="2800" dirty="0">
                <a:solidFill>
                  <a:srgbClr val="003399"/>
                </a:solidFill>
                <a:latin typeface="Tahoma" panose="020B0604030504040204" pitchFamily="34" charset="0"/>
                <a:ea typeface="Tahoma" panose="020B0604030504040204" pitchFamily="34" charset="0"/>
                <a:cs typeface="Tahoma" panose="020B0604030504040204" pitchFamily="34" charset="0"/>
              </a:rPr>
              <a:t>to Quantum Chemistry</a:t>
            </a:r>
          </a:p>
        </p:txBody>
      </p:sp>
      <p:sp>
        <p:nvSpPr>
          <p:cNvPr id="5" name="Text Box 3"/>
          <p:cNvSpPr txBox="1">
            <a:spLocks noChangeArrowheads="1"/>
          </p:cNvSpPr>
          <p:nvPr/>
        </p:nvSpPr>
        <p:spPr bwMode="auto">
          <a:xfrm>
            <a:off x="711516" y="5716499"/>
            <a:ext cx="772096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r" eaLnBrk="1" hangingPunct="1">
              <a:spcBef>
                <a:spcPct val="0"/>
              </a:spcBef>
              <a:buFontTx/>
              <a:buNone/>
            </a:pPr>
            <a:r>
              <a:rPr lang="en-US" altLang="zh-CN" sz="2000" dirty="0"/>
              <a:t> </a:t>
            </a:r>
            <a:r>
              <a:rPr lang="zh-CN" altLang="en-US" sz="2000" dirty="0"/>
              <a:t>西湖大学物理系量子百年纪念 </a:t>
            </a:r>
            <a:r>
              <a:rPr lang="en-US" altLang="zh-CN" sz="2000" dirty="0"/>
              <a:t>11/05/2025</a:t>
            </a:r>
            <a:endParaRPr kumimoji="1" lang="en-US" altLang="zh-CN" sz="2000" dirty="0">
              <a:latin typeface="Tahoma" pitchFamily="34" charset="0"/>
              <a:ea typeface="MS PGothic" pitchFamily="34" charset="-128"/>
            </a:endParaRPr>
          </a:p>
        </p:txBody>
      </p:sp>
      <p:sp>
        <p:nvSpPr>
          <p:cNvPr id="6" name="Text Box 3"/>
          <p:cNvSpPr txBox="1">
            <a:spLocks noChangeArrowheads="1"/>
          </p:cNvSpPr>
          <p:nvPr/>
        </p:nvSpPr>
        <p:spPr bwMode="auto">
          <a:xfrm>
            <a:off x="1422400" y="2998113"/>
            <a:ext cx="6147101"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kumimoji="1" lang="en-US" altLang="zh-CN" sz="2200" dirty="0">
                <a:latin typeface="Tahoma" panose="020B0604030504040204" pitchFamily="34" charset="0"/>
                <a:ea typeface="Tahoma" panose="020B0604030504040204" pitchFamily="34" charset="0"/>
                <a:cs typeface="Tahoma" panose="020B0604030504040204" pitchFamily="34" charset="0"/>
              </a:rPr>
              <a:t>Department of Physics, </a:t>
            </a:r>
            <a:r>
              <a:rPr kumimoji="1" lang="en-US" altLang="ja-JP" sz="2200" dirty="0">
                <a:latin typeface="Tahoma" panose="020B0604030504040204" pitchFamily="34" charset="0"/>
                <a:ea typeface="Tahoma" panose="020B0604030504040204" pitchFamily="34" charset="0"/>
                <a:cs typeface="Tahoma" panose="020B0604030504040204" pitchFamily="34" charset="0"/>
              </a:rPr>
              <a:t>Westlake University</a:t>
            </a:r>
          </a:p>
        </p:txBody>
      </p:sp>
      <p:sp>
        <p:nvSpPr>
          <p:cNvPr id="2" name="Text Box 3">
            <a:extLst>
              <a:ext uri="{FF2B5EF4-FFF2-40B4-BE49-F238E27FC236}">
                <a16:creationId xmlns:a16="http://schemas.microsoft.com/office/drawing/2014/main" id="{F8DEA9BE-E19D-A008-B7CE-9040FD35F8E3}"/>
              </a:ext>
            </a:extLst>
          </p:cNvPr>
          <p:cNvSpPr txBox="1">
            <a:spLocks noChangeArrowheads="1"/>
          </p:cNvSpPr>
          <p:nvPr/>
        </p:nvSpPr>
        <p:spPr bwMode="auto">
          <a:xfrm>
            <a:off x="783365" y="3624872"/>
            <a:ext cx="7577268" cy="1785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marL="457200" indent="-457200" eaLnBrk="1" hangingPunct="1">
              <a:spcBef>
                <a:spcPct val="0"/>
              </a:spcBef>
              <a:buFont typeface="+mj-lt"/>
              <a:buAutoNum type="arabicPeriod"/>
            </a:pPr>
            <a:r>
              <a:rPr kumimoji="1" lang="en-US" altLang="zh-CN" sz="2200" dirty="0">
                <a:latin typeface="Tahoma" panose="020B0604030504040204" pitchFamily="34" charset="0"/>
                <a:ea typeface="Tahoma" panose="020B0604030504040204" pitchFamily="34" charset="0"/>
                <a:cs typeface="Tahoma" panose="020B0604030504040204" pitchFamily="34" charset="0"/>
              </a:rPr>
              <a:t>S. C. Wang, </a:t>
            </a:r>
            <a:r>
              <a:rPr kumimoji="1" lang="de-DE" altLang="zh-CN" sz="2200" dirty="0">
                <a:latin typeface="Tahoma" panose="020B0604030504040204" pitchFamily="34" charset="0"/>
                <a:ea typeface="Tahoma" panose="020B0604030504040204" pitchFamily="34" charset="0"/>
                <a:cs typeface="Tahoma" panose="020B0604030504040204" pitchFamily="34" charset="0"/>
              </a:rPr>
              <a:t>Physikalische Zeitschrift 28, 663 (1927)</a:t>
            </a:r>
          </a:p>
          <a:p>
            <a:pPr marL="457200" indent="-457200" eaLnBrk="1" hangingPunct="1">
              <a:spcBef>
                <a:spcPct val="0"/>
              </a:spcBef>
              <a:buFont typeface="+mj-lt"/>
              <a:buAutoNum type="arabicPeriod"/>
            </a:pPr>
            <a:r>
              <a:rPr kumimoji="1" lang="en-US" altLang="zh-CN" sz="2200" dirty="0">
                <a:latin typeface="Tahoma" panose="020B0604030504040204" pitchFamily="34" charset="0"/>
                <a:ea typeface="Tahoma" panose="020B0604030504040204" pitchFamily="34" charset="0"/>
                <a:cs typeface="Tahoma" panose="020B0604030504040204" pitchFamily="34" charset="0"/>
              </a:rPr>
              <a:t>S. C. Wang, Physical Review 31,</a:t>
            </a:r>
            <a:r>
              <a:rPr kumimoji="1" lang="zh-CN" altLang="en-US" sz="2200" dirty="0">
                <a:latin typeface="Tahoma" panose="020B0604030504040204" pitchFamily="34" charset="0"/>
                <a:ea typeface="Tahoma" panose="020B0604030504040204" pitchFamily="34" charset="0"/>
                <a:cs typeface="Tahoma" panose="020B0604030504040204" pitchFamily="34" charset="0"/>
              </a:rPr>
              <a:t> </a:t>
            </a:r>
            <a:r>
              <a:rPr kumimoji="1" lang="en-US" altLang="zh-CN" sz="2200" dirty="0">
                <a:latin typeface="Tahoma" panose="020B0604030504040204" pitchFamily="34" charset="0"/>
                <a:ea typeface="Tahoma" panose="020B0604030504040204" pitchFamily="34" charset="0"/>
                <a:cs typeface="Tahoma" panose="020B0604030504040204" pitchFamily="34" charset="0"/>
              </a:rPr>
              <a:t>579 (1928)</a:t>
            </a:r>
          </a:p>
          <a:p>
            <a:pPr marL="457200" indent="-457200" eaLnBrk="1" hangingPunct="1">
              <a:spcBef>
                <a:spcPct val="0"/>
              </a:spcBef>
              <a:buFont typeface="+mj-lt"/>
              <a:buAutoNum type="arabicPeriod"/>
            </a:pPr>
            <a:r>
              <a:rPr kumimoji="1" lang="en-US" altLang="zh-CN" sz="2200" dirty="0">
                <a:latin typeface="Tahoma" panose="020B0604030504040204" pitchFamily="34" charset="0"/>
                <a:ea typeface="Tahoma" panose="020B0604030504040204" pitchFamily="34" charset="0"/>
                <a:cs typeface="Tahoma" panose="020B0604030504040204" pitchFamily="34" charset="0"/>
              </a:rPr>
              <a:t>S. C. Wang, Physical Review</a:t>
            </a:r>
            <a:r>
              <a:rPr kumimoji="1" lang="zh-CN" altLang="en-US" sz="2200" dirty="0">
                <a:latin typeface="Tahoma" panose="020B0604030504040204" pitchFamily="34" charset="0"/>
                <a:ea typeface="Tahoma" panose="020B0604030504040204" pitchFamily="34" charset="0"/>
                <a:cs typeface="Tahoma" panose="020B0604030504040204" pitchFamily="34" charset="0"/>
              </a:rPr>
              <a:t> </a:t>
            </a:r>
            <a:r>
              <a:rPr kumimoji="1" lang="en-US" altLang="zh-CN" sz="2200" dirty="0">
                <a:latin typeface="Tahoma" panose="020B0604030504040204" pitchFamily="34" charset="0"/>
                <a:ea typeface="Tahoma" panose="020B0604030504040204" pitchFamily="34" charset="0"/>
                <a:cs typeface="Tahoma" panose="020B0604030504040204" pitchFamily="34" charset="0"/>
              </a:rPr>
              <a:t>34, 243 (1929)</a:t>
            </a:r>
          </a:p>
          <a:p>
            <a:pPr marL="457200" indent="-457200" eaLnBrk="1" hangingPunct="1">
              <a:spcBef>
                <a:spcPct val="0"/>
              </a:spcBef>
              <a:buFont typeface="+mj-lt"/>
              <a:buAutoNum type="arabicPeriod"/>
            </a:pPr>
            <a:r>
              <a:rPr lang="en-US" altLang="zh-CN" sz="2200" dirty="0"/>
              <a:t>C. Wu </a:t>
            </a:r>
            <a:r>
              <a:rPr lang="zh-CN" altLang="en-US" sz="2200" dirty="0"/>
              <a:t>王守竞对早期量子力学的贡献</a:t>
            </a:r>
            <a:r>
              <a:rPr lang="en-US" altLang="zh-CN" sz="2200" dirty="0"/>
              <a:t>(Ⅰ)——</a:t>
            </a:r>
            <a:r>
              <a:rPr lang="zh-CN" altLang="en-US" sz="2200" dirty="0"/>
              <a:t>非对称陀螺型分子转动能谱的研究 </a:t>
            </a:r>
            <a:r>
              <a:rPr lang="zh-CN" altLang="en-US" sz="2200" dirty="0">
                <a:hlinkClick r:id="rId3"/>
              </a:rPr>
              <a:t>物理</a:t>
            </a:r>
            <a:r>
              <a:rPr lang="en-US" altLang="zh-CN" sz="2200" dirty="0">
                <a:hlinkClick r:id="rId3"/>
              </a:rPr>
              <a:t>, 2025, 54(1) : 61-66</a:t>
            </a:r>
            <a:r>
              <a:rPr lang="en-US" altLang="zh-CN" sz="2200" dirty="0"/>
              <a:t>.</a:t>
            </a:r>
            <a:endParaRPr kumimoji="1" lang="en-US" altLang="zh-CN" sz="2200" dirty="0">
              <a:latin typeface="Tahoma" panose="020B0604030504040204" pitchFamily="34" charset="0"/>
              <a:ea typeface="Tahoma" panose="020B0604030504040204" pitchFamily="34" charset="0"/>
              <a:cs typeface="Tahoma" panose="020B0604030504040204"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AB9B3C-17EA-F3A7-665E-6AE63A532EA7}"/>
            </a:ext>
          </a:extLst>
        </p:cNvPr>
        <p:cNvGrpSpPr/>
        <p:nvPr/>
      </p:nvGrpSpPr>
      <p:grpSpPr>
        <a:xfrm>
          <a:off x="0" y="0"/>
          <a:ext cx="0" cy="0"/>
          <a:chOff x="0" y="0"/>
          <a:chExt cx="0" cy="0"/>
        </a:xfrm>
      </p:grpSpPr>
      <p:sp>
        <p:nvSpPr>
          <p:cNvPr id="111618" name="Rectangle 2">
            <a:extLst>
              <a:ext uri="{FF2B5EF4-FFF2-40B4-BE49-F238E27FC236}">
                <a16:creationId xmlns:a16="http://schemas.microsoft.com/office/drawing/2014/main" id="{92C5DD6B-2479-C7CF-3126-2F2275209FA1}"/>
              </a:ext>
            </a:extLst>
          </p:cNvPr>
          <p:cNvSpPr>
            <a:spLocks noGrp="1" noChangeArrowheads="1"/>
          </p:cNvSpPr>
          <p:nvPr>
            <p:ph type="title"/>
          </p:nvPr>
        </p:nvSpPr>
        <p:spPr>
          <a:xfrm>
            <a:off x="702733" y="409037"/>
            <a:ext cx="7645400" cy="542330"/>
          </a:xfrm>
          <a:noFill/>
        </p:spPr>
        <p:txBody>
          <a:bodyPr/>
          <a:lstStyle/>
          <a:p>
            <a:pPr eaLnBrk="1" hangingPunct="1"/>
            <a:r>
              <a:rPr lang="en-US" altLang="zh-CN" sz="2600" u="sng" dirty="0">
                <a:latin typeface="Tahoma" panose="020B0604030504040204" pitchFamily="34" charset="0"/>
                <a:ea typeface="Tahoma" panose="020B0604030504040204" pitchFamily="34" charset="0"/>
                <a:cs typeface="Tahoma" panose="020B0604030504040204" pitchFamily="34" charset="0"/>
              </a:rPr>
              <a:t>Linus Pauling: </a:t>
            </a:r>
            <a:r>
              <a:rPr lang="en-US" altLang="zh-CN" sz="2600" i="1" u="sng" dirty="0">
                <a:latin typeface="Tahoma" panose="020B0604030504040204" pitchFamily="34" charset="0"/>
                <a:ea typeface="Tahoma" panose="020B0604030504040204" pitchFamily="34" charset="0"/>
                <a:cs typeface="Tahoma" panose="020B0604030504040204" pitchFamily="34" charset="0"/>
              </a:rPr>
              <a:t>The nature of chemical bond</a:t>
            </a:r>
          </a:p>
        </p:txBody>
      </p:sp>
      <p:sp>
        <p:nvSpPr>
          <p:cNvPr id="4" name="Rectangle 2">
            <a:extLst>
              <a:ext uri="{FF2B5EF4-FFF2-40B4-BE49-F238E27FC236}">
                <a16:creationId xmlns:a16="http://schemas.microsoft.com/office/drawing/2014/main" id="{9774F055-1139-89C0-8EC2-68156BBBEB54}"/>
              </a:ext>
            </a:extLst>
          </p:cNvPr>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zh-CN" sz="1800" b="0" i="0" u="none" strike="noStrike" kern="1200" cap="none" spc="0" normalizeH="0" baseline="0" noProof="0" dirty="0">
              <a:ln>
                <a:noFill/>
              </a:ln>
              <a:solidFill>
                <a:srgbClr val="000000"/>
              </a:solidFill>
              <a:effectLst/>
              <a:uLnTx/>
              <a:uFillTx/>
              <a:latin typeface="Arial" panose="020B0604020202020204" pitchFamily="34" charset="0"/>
              <a:ea typeface="宋体" pitchFamily="2" charset="-122"/>
              <a:cs typeface="+mn-cs"/>
            </a:endParaRPr>
          </a:p>
        </p:txBody>
      </p:sp>
      <p:sp>
        <p:nvSpPr>
          <p:cNvPr id="8" name="Rectangle 6">
            <a:extLst>
              <a:ext uri="{FF2B5EF4-FFF2-40B4-BE49-F238E27FC236}">
                <a16:creationId xmlns:a16="http://schemas.microsoft.com/office/drawing/2014/main" id="{1E64259D-2507-1476-A5A8-2837B40000E8}"/>
              </a:ext>
            </a:extLst>
          </p:cNvPr>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zh-CN" sz="1800" b="0" i="0" u="none" strike="noStrike" kern="1200" cap="none" spc="0" normalizeH="0" baseline="0" noProof="0" dirty="0">
              <a:ln>
                <a:noFill/>
              </a:ln>
              <a:solidFill>
                <a:srgbClr val="000000"/>
              </a:solidFill>
              <a:effectLst/>
              <a:uLnTx/>
              <a:uFillTx/>
              <a:latin typeface="Arial" panose="020B0604020202020204" pitchFamily="34" charset="0"/>
              <a:ea typeface="宋体" pitchFamily="2" charset="-122"/>
              <a:cs typeface="+mn-cs"/>
            </a:endParaRPr>
          </a:p>
        </p:txBody>
      </p:sp>
      <p:sp>
        <p:nvSpPr>
          <p:cNvPr id="11" name="Rectangle 8">
            <a:extLst>
              <a:ext uri="{FF2B5EF4-FFF2-40B4-BE49-F238E27FC236}">
                <a16:creationId xmlns:a16="http://schemas.microsoft.com/office/drawing/2014/main" id="{5B7B22B2-1A7B-609B-5AC2-6F7455781DD7}"/>
              </a:ext>
            </a:extLst>
          </p:cNvPr>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zh-CN" sz="1800" b="0" i="0" u="none" strike="noStrike" kern="1200" cap="none" spc="0" normalizeH="0" baseline="0" noProof="0" dirty="0">
              <a:ln>
                <a:noFill/>
              </a:ln>
              <a:solidFill>
                <a:srgbClr val="000000"/>
              </a:solidFill>
              <a:effectLst/>
              <a:uLnTx/>
              <a:uFillTx/>
              <a:latin typeface="Arial" panose="020B0604020202020204" pitchFamily="34" charset="0"/>
              <a:ea typeface="宋体" pitchFamily="2" charset="-122"/>
              <a:cs typeface="+mn-cs"/>
            </a:endParaRPr>
          </a:p>
        </p:txBody>
      </p:sp>
      <p:sp>
        <p:nvSpPr>
          <p:cNvPr id="12" name="Rectangle 9">
            <a:extLst>
              <a:ext uri="{FF2B5EF4-FFF2-40B4-BE49-F238E27FC236}">
                <a16:creationId xmlns:a16="http://schemas.microsoft.com/office/drawing/2014/main" id="{95A9DABB-F2C4-F05A-8651-7CAA1239792B}"/>
              </a:ext>
            </a:extLst>
          </p:cNvPr>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zh-CN" sz="1800" b="0" i="0" u="none" strike="noStrike" kern="1200" cap="none" spc="0" normalizeH="0" baseline="0" noProof="0" dirty="0">
              <a:ln>
                <a:noFill/>
              </a:ln>
              <a:solidFill>
                <a:srgbClr val="000000"/>
              </a:solidFill>
              <a:effectLst/>
              <a:uLnTx/>
              <a:uFillTx/>
              <a:latin typeface="Arial" panose="020B0604020202020204" pitchFamily="34" charset="0"/>
              <a:ea typeface="宋体" pitchFamily="2" charset="-122"/>
              <a:cs typeface="+mn-cs"/>
            </a:endParaRPr>
          </a:p>
        </p:txBody>
      </p:sp>
      <p:pic>
        <p:nvPicPr>
          <p:cNvPr id="18" name="图片 17">
            <a:extLst>
              <a:ext uri="{FF2B5EF4-FFF2-40B4-BE49-F238E27FC236}">
                <a16:creationId xmlns:a16="http://schemas.microsoft.com/office/drawing/2014/main" id="{0AA9325A-3BE8-5601-F6B2-03C04C591FF3}"/>
              </a:ext>
            </a:extLst>
          </p:cNvPr>
          <p:cNvPicPr>
            <a:picLocks noChangeAspect="1"/>
          </p:cNvPicPr>
          <p:nvPr/>
        </p:nvPicPr>
        <p:blipFill>
          <a:blip r:embed="rId3"/>
          <a:srcRect t="25220" b="3699"/>
          <a:stretch>
            <a:fillRect/>
          </a:stretch>
        </p:blipFill>
        <p:spPr>
          <a:xfrm>
            <a:off x="925677" y="1134694"/>
            <a:ext cx="7020292" cy="995757"/>
          </a:xfrm>
          <a:prstGeom prst="rect">
            <a:avLst/>
          </a:prstGeom>
        </p:spPr>
      </p:pic>
      <p:pic>
        <p:nvPicPr>
          <p:cNvPr id="30" name="图片 29">
            <a:extLst>
              <a:ext uri="{FF2B5EF4-FFF2-40B4-BE49-F238E27FC236}">
                <a16:creationId xmlns:a16="http://schemas.microsoft.com/office/drawing/2014/main" id="{2D802FF4-06C7-EB0C-DCED-452959B739C8}"/>
              </a:ext>
            </a:extLst>
          </p:cNvPr>
          <p:cNvPicPr>
            <a:picLocks noChangeAspect="1"/>
          </p:cNvPicPr>
          <p:nvPr/>
        </p:nvPicPr>
        <p:blipFill>
          <a:blip r:embed="rId4"/>
          <a:stretch>
            <a:fillRect/>
          </a:stretch>
        </p:blipFill>
        <p:spPr>
          <a:xfrm>
            <a:off x="1014578" y="2313778"/>
            <a:ext cx="6638495" cy="1227667"/>
          </a:xfrm>
          <a:prstGeom prst="rect">
            <a:avLst/>
          </a:prstGeom>
        </p:spPr>
      </p:pic>
      <p:pic>
        <p:nvPicPr>
          <p:cNvPr id="32" name="图片 31">
            <a:extLst>
              <a:ext uri="{FF2B5EF4-FFF2-40B4-BE49-F238E27FC236}">
                <a16:creationId xmlns:a16="http://schemas.microsoft.com/office/drawing/2014/main" id="{E2ECB51E-B4E8-6D4D-1494-751D01E9B40D}"/>
              </a:ext>
            </a:extLst>
          </p:cNvPr>
          <p:cNvPicPr>
            <a:picLocks noChangeAspect="1"/>
          </p:cNvPicPr>
          <p:nvPr/>
        </p:nvPicPr>
        <p:blipFill>
          <a:blip r:embed="rId5"/>
          <a:stretch>
            <a:fillRect/>
          </a:stretch>
        </p:blipFill>
        <p:spPr>
          <a:xfrm>
            <a:off x="1014578" y="3763859"/>
            <a:ext cx="6842490" cy="2788882"/>
          </a:xfrm>
          <a:prstGeom prst="rect">
            <a:avLst/>
          </a:prstGeom>
        </p:spPr>
      </p:pic>
      <p:cxnSp>
        <p:nvCxnSpPr>
          <p:cNvPr id="35" name="直接连接符 34">
            <a:extLst>
              <a:ext uri="{FF2B5EF4-FFF2-40B4-BE49-F238E27FC236}">
                <a16:creationId xmlns:a16="http://schemas.microsoft.com/office/drawing/2014/main" id="{CB87A469-A452-754F-0F41-468888F34EFA}"/>
              </a:ext>
            </a:extLst>
          </p:cNvPr>
          <p:cNvCxnSpPr>
            <a:cxnSpLocks/>
          </p:cNvCxnSpPr>
          <p:nvPr/>
        </p:nvCxnSpPr>
        <p:spPr>
          <a:xfrm>
            <a:off x="1078128" y="2803190"/>
            <a:ext cx="1876739" cy="0"/>
          </a:xfrm>
          <a:prstGeom prst="line">
            <a:avLst/>
          </a:prstGeom>
          <a:ln>
            <a:solidFill>
              <a:srgbClr val="0000CC"/>
            </a:solidFill>
          </a:ln>
        </p:spPr>
        <p:style>
          <a:lnRef idx="3">
            <a:schemeClr val="dk1"/>
          </a:lnRef>
          <a:fillRef idx="0">
            <a:schemeClr val="dk1"/>
          </a:fillRef>
          <a:effectRef idx="2">
            <a:schemeClr val="dk1"/>
          </a:effectRef>
          <a:fontRef idx="minor">
            <a:schemeClr val="tx1"/>
          </a:fontRef>
        </p:style>
      </p:cxnSp>
      <p:cxnSp>
        <p:nvCxnSpPr>
          <p:cNvPr id="38" name="直接连接符 37">
            <a:extLst>
              <a:ext uri="{FF2B5EF4-FFF2-40B4-BE49-F238E27FC236}">
                <a16:creationId xmlns:a16="http://schemas.microsoft.com/office/drawing/2014/main" id="{91833857-73AE-C834-F233-564D91A0EF9E}"/>
              </a:ext>
            </a:extLst>
          </p:cNvPr>
          <p:cNvCxnSpPr>
            <a:cxnSpLocks/>
          </p:cNvCxnSpPr>
          <p:nvPr/>
        </p:nvCxnSpPr>
        <p:spPr>
          <a:xfrm>
            <a:off x="5650128" y="2583057"/>
            <a:ext cx="1876739" cy="0"/>
          </a:xfrm>
          <a:prstGeom prst="line">
            <a:avLst/>
          </a:prstGeom>
          <a:ln>
            <a:solidFill>
              <a:srgbClr val="0000CC"/>
            </a:solidFill>
          </a:ln>
        </p:spPr>
        <p:style>
          <a:lnRef idx="3">
            <a:schemeClr val="dk1"/>
          </a:lnRef>
          <a:fillRef idx="0">
            <a:schemeClr val="dk1"/>
          </a:fillRef>
          <a:effectRef idx="2">
            <a:schemeClr val="dk1"/>
          </a:effectRef>
          <a:fontRef idx="minor">
            <a:schemeClr val="tx1"/>
          </a:fontRef>
        </p:style>
      </p:cxnSp>
      <p:cxnSp>
        <p:nvCxnSpPr>
          <p:cNvPr id="39" name="直接连接符 38">
            <a:extLst>
              <a:ext uri="{FF2B5EF4-FFF2-40B4-BE49-F238E27FC236}">
                <a16:creationId xmlns:a16="http://schemas.microsoft.com/office/drawing/2014/main" id="{832A1C00-1F9D-1625-FD94-25F083A16911}"/>
              </a:ext>
            </a:extLst>
          </p:cNvPr>
          <p:cNvCxnSpPr>
            <a:cxnSpLocks/>
          </p:cNvCxnSpPr>
          <p:nvPr/>
        </p:nvCxnSpPr>
        <p:spPr>
          <a:xfrm>
            <a:off x="1044260" y="5012991"/>
            <a:ext cx="1758156" cy="0"/>
          </a:xfrm>
          <a:prstGeom prst="line">
            <a:avLst/>
          </a:prstGeom>
          <a:ln>
            <a:solidFill>
              <a:srgbClr val="0000CC"/>
            </a:solidFill>
          </a:ln>
        </p:spPr>
        <p:style>
          <a:lnRef idx="3">
            <a:schemeClr val="dk1"/>
          </a:lnRef>
          <a:fillRef idx="0">
            <a:schemeClr val="dk1"/>
          </a:fillRef>
          <a:effectRef idx="2">
            <a:schemeClr val="dk1"/>
          </a:effectRef>
          <a:fontRef idx="minor">
            <a:schemeClr val="tx1"/>
          </a:fontRef>
        </p:style>
      </p:cxnSp>
      <p:cxnSp>
        <p:nvCxnSpPr>
          <p:cNvPr id="40" name="直接连接符 39">
            <a:extLst>
              <a:ext uri="{FF2B5EF4-FFF2-40B4-BE49-F238E27FC236}">
                <a16:creationId xmlns:a16="http://schemas.microsoft.com/office/drawing/2014/main" id="{04BDC7DE-EDE0-D520-60F4-7D2B9F642F30}"/>
              </a:ext>
            </a:extLst>
          </p:cNvPr>
          <p:cNvCxnSpPr>
            <a:cxnSpLocks/>
          </p:cNvCxnSpPr>
          <p:nvPr/>
        </p:nvCxnSpPr>
        <p:spPr>
          <a:xfrm>
            <a:off x="6471394" y="4758991"/>
            <a:ext cx="1326406" cy="0"/>
          </a:xfrm>
          <a:prstGeom prst="line">
            <a:avLst/>
          </a:prstGeom>
          <a:ln>
            <a:solidFill>
              <a:srgbClr val="0000CC"/>
            </a:solidFill>
          </a:ln>
        </p:spPr>
        <p:style>
          <a:lnRef idx="3">
            <a:schemeClr val="dk1"/>
          </a:lnRef>
          <a:fillRef idx="0">
            <a:schemeClr val="dk1"/>
          </a:fillRef>
          <a:effectRef idx="2">
            <a:schemeClr val="dk1"/>
          </a:effectRef>
          <a:fontRef idx="minor">
            <a:schemeClr val="tx1"/>
          </a:fontRef>
        </p:style>
      </p:cxnSp>
      <p:cxnSp>
        <p:nvCxnSpPr>
          <p:cNvPr id="42" name="直接连接符 41">
            <a:extLst>
              <a:ext uri="{FF2B5EF4-FFF2-40B4-BE49-F238E27FC236}">
                <a16:creationId xmlns:a16="http://schemas.microsoft.com/office/drawing/2014/main" id="{45736393-CA4E-3E65-3C35-3466328B7DF7}"/>
              </a:ext>
            </a:extLst>
          </p:cNvPr>
          <p:cNvCxnSpPr>
            <a:cxnSpLocks/>
          </p:cNvCxnSpPr>
          <p:nvPr/>
        </p:nvCxnSpPr>
        <p:spPr>
          <a:xfrm>
            <a:off x="4512733" y="5275458"/>
            <a:ext cx="3140340" cy="0"/>
          </a:xfrm>
          <a:prstGeom prst="line">
            <a:avLst/>
          </a:prstGeom>
          <a:ln>
            <a:solidFill>
              <a:srgbClr val="0000CC"/>
            </a:solidFill>
          </a:ln>
        </p:spPr>
        <p:style>
          <a:lnRef idx="3">
            <a:schemeClr val="dk1"/>
          </a:lnRef>
          <a:fillRef idx="0">
            <a:schemeClr val="dk1"/>
          </a:fillRef>
          <a:effectRef idx="2">
            <a:schemeClr val="dk1"/>
          </a:effectRef>
          <a:fontRef idx="minor">
            <a:schemeClr val="tx1"/>
          </a:fontRef>
        </p:style>
      </p:cxnSp>
      <p:cxnSp>
        <p:nvCxnSpPr>
          <p:cNvPr id="45" name="直接连接符 44">
            <a:extLst>
              <a:ext uri="{FF2B5EF4-FFF2-40B4-BE49-F238E27FC236}">
                <a16:creationId xmlns:a16="http://schemas.microsoft.com/office/drawing/2014/main" id="{BD2E1D34-5813-B1BB-AA17-7A164BCDD6B9}"/>
              </a:ext>
            </a:extLst>
          </p:cNvPr>
          <p:cNvCxnSpPr>
            <a:cxnSpLocks/>
          </p:cNvCxnSpPr>
          <p:nvPr/>
        </p:nvCxnSpPr>
        <p:spPr>
          <a:xfrm>
            <a:off x="1803400" y="6028991"/>
            <a:ext cx="3140340" cy="0"/>
          </a:xfrm>
          <a:prstGeom prst="line">
            <a:avLst/>
          </a:prstGeom>
          <a:ln>
            <a:solidFill>
              <a:srgbClr val="0000CC"/>
            </a:solidFill>
          </a:ln>
        </p:spPr>
        <p:style>
          <a:lnRef idx="3">
            <a:schemeClr val="dk1"/>
          </a:lnRef>
          <a:fillRef idx="0">
            <a:schemeClr val="dk1"/>
          </a:fillRef>
          <a:effectRef idx="2">
            <a:schemeClr val="dk1"/>
          </a:effectRef>
          <a:fontRef idx="minor">
            <a:schemeClr val="tx1"/>
          </a:fontRef>
        </p:style>
      </p:cxnSp>
      <p:cxnSp>
        <p:nvCxnSpPr>
          <p:cNvPr id="46" name="直接连接符 45">
            <a:extLst>
              <a:ext uri="{FF2B5EF4-FFF2-40B4-BE49-F238E27FC236}">
                <a16:creationId xmlns:a16="http://schemas.microsoft.com/office/drawing/2014/main" id="{DA5502D9-CECF-A37A-62C4-8FA2D1F690DC}"/>
              </a:ext>
            </a:extLst>
          </p:cNvPr>
          <p:cNvCxnSpPr>
            <a:cxnSpLocks/>
          </p:cNvCxnSpPr>
          <p:nvPr/>
        </p:nvCxnSpPr>
        <p:spPr>
          <a:xfrm>
            <a:off x="925677" y="6282991"/>
            <a:ext cx="1140190" cy="0"/>
          </a:xfrm>
          <a:prstGeom prst="line">
            <a:avLst/>
          </a:prstGeom>
          <a:ln>
            <a:solidFill>
              <a:srgbClr val="0000CC"/>
            </a:solidFill>
          </a:ln>
        </p:spPr>
        <p:style>
          <a:lnRef idx="3">
            <a:schemeClr val="dk1"/>
          </a:lnRef>
          <a:fillRef idx="0">
            <a:schemeClr val="dk1"/>
          </a:fillRef>
          <a:effectRef idx="2">
            <a:schemeClr val="dk1"/>
          </a:effectRef>
          <a:fontRef idx="minor">
            <a:schemeClr val="tx1"/>
          </a:fontRef>
        </p:style>
      </p:cxnSp>
      <p:cxnSp>
        <p:nvCxnSpPr>
          <p:cNvPr id="48" name="直接连接符 47">
            <a:extLst>
              <a:ext uri="{FF2B5EF4-FFF2-40B4-BE49-F238E27FC236}">
                <a16:creationId xmlns:a16="http://schemas.microsoft.com/office/drawing/2014/main" id="{137DECEB-58EF-C16D-58A8-6841AB4ED0CA}"/>
              </a:ext>
            </a:extLst>
          </p:cNvPr>
          <p:cNvCxnSpPr>
            <a:cxnSpLocks/>
          </p:cNvCxnSpPr>
          <p:nvPr/>
        </p:nvCxnSpPr>
        <p:spPr>
          <a:xfrm>
            <a:off x="3396564" y="1617857"/>
            <a:ext cx="3893237" cy="0"/>
          </a:xfrm>
          <a:prstGeom prst="line">
            <a:avLst/>
          </a:prstGeom>
          <a:ln>
            <a:solidFill>
              <a:srgbClr val="0000CC"/>
            </a:solidFill>
          </a:ln>
        </p:spPr>
        <p:style>
          <a:lnRef idx="3">
            <a:schemeClr val="dk1"/>
          </a:lnRef>
          <a:fillRef idx="0">
            <a:schemeClr val="dk1"/>
          </a:fillRef>
          <a:effectRef idx="2">
            <a:schemeClr val="dk1"/>
          </a:effectRef>
          <a:fontRef idx="minor">
            <a:schemeClr val="tx1"/>
          </a:fontRef>
        </p:style>
      </p:cxnSp>
      <p:cxnSp>
        <p:nvCxnSpPr>
          <p:cNvPr id="50" name="直接连接符 49">
            <a:extLst>
              <a:ext uri="{FF2B5EF4-FFF2-40B4-BE49-F238E27FC236}">
                <a16:creationId xmlns:a16="http://schemas.microsoft.com/office/drawing/2014/main" id="{26029E9F-484D-C499-C2D0-FF1AD7FE8824}"/>
              </a:ext>
            </a:extLst>
          </p:cNvPr>
          <p:cNvCxnSpPr>
            <a:cxnSpLocks/>
          </p:cNvCxnSpPr>
          <p:nvPr/>
        </p:nvCxnSpPr>
        <p:spPr>
          <a:xfrm>
            <a:off x="1923364" y="2181975"/>
            <a:ext cx="4350436" cy="0"/>
          </a:xfrm>
          <a:prstGeom prst="line">
            <a:avLst/>
          </a:prstGeom>
          <a:ln>
            <a:solidFill>
              <a:srgbClr val="0000CC"/>
            </a:solidFill>
          </a:ln>
        </p:spPr>
        <p:style>
          <a:lnRef idx="3">
            <a:schemeClr val="dk1"/>
          </a:lnRef>
          <a:fillRef idx="0">
            <a:schemeClr val="dk1"/>
          </a:fillRef>
          <a:effectRef idx="2">
            <a:schemeClr val="dk1"/>
          </a:effectRef>
          <a:fontRef idx="minor">
            <a:schemeClr val="tx1"/>
          </a:fontRef>
        </p:style>
      </p:cxnSp>
      <p:cxnSp>
        <p:nvCxnSpPr>
          <p:cNvPr id="52" name="直接连接符 51">
            <a:extLst>
              <a:ext uri="{FF2B5EF4-FFF2-40B4-BE49-F238E27FC236}">
                <a16:creationId xmlns:a16="http://schemas.microsoft.com/office/drawing/2014/main" id="{2EA8F387-D903-66B1-C138-EB9F5F8A45E8}"/>
              </a:ext>
            </a:extLst>
          </p:cNvPr>
          <p:cNvCxnSpPr>
            <a:cxnSpLocks/>
          </p:cNvCxnSpPr>
          <p:nvPr/>
        </p:nvCxnSpPr>
        <p:spPr>
          <a:xfrm>
            <a:off x="1044260" y="4259457"/>
            <a:ext cx="632139" cy="0"/>
          </a:xfrm>
          <a:prstGeom prst="line">
            <a:avLst/>
          </a:prstGeom>
          <a:ln>
            <a:solidFill>
              <a:srgbClr val="0000CC"/>
            </a:solidFill>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3786659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EC41DE-CE1B-2F96-D62C-3308F74429B6}"/>
            </a:ext>
          </a:extLst>
        </p:cNvPr>
        <p:cNvGrpSpPr/>
        <p:nvPr/>
      </p:nvGrpSpPr>
      <p:grpSpPr>
        <a:xfrm>
          <a:off x="0" y="0"/>
          <a:ext cx="0" cy="0"/>
          <a:chOff x="0" y="0"/>
          <a:chExt cx="0" cy="0"/>
        </a:xfrm>
      </p:grpSpPr>
      <p:sp>
        <p:nvSpPr>
          <p:cNvPr id="16" name="AutoShape 21">
            <a:extLst>
              <a:ext uri="{FF2B5EF4-FFF2-40B4-BE49-F238E27FC236}">
                <a16:creationId xmlns:a16="http://schemas.microsoft.com/office/drawing/2014/main" id="{72DBD779-C2D1-AF9C-3A8C-E4C68490007C}"/>
              </a:ext>
            </a:extLst>
          </p:cNvPr>
          <p:cNvSpPr>
            <a:spLocks noChangeArrowheads="1"/>
          </p:cNvSpPr>
          <p:nvPr/>
        </p:nvSpPr>
        <p:spPr bwMode="auto">
          <a:xfrm>
            <a:off x="520957" y="1121753"/>
            <a:ext cx="7522977" cy="840896"/>
          </a:xfrm>
          <a:prstGeom prst="roundRect">
            <a:avLst>
              <a:gd name="adj" fmla="val 16667"/>
            </a:avLst>
          </a:prstGeom>
          <a:solidFill>
            <a:srgbClr val="00FF00">
              <a:alpha val="50195"/>
            </a:srgbClr>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en-US" altLang="zh-CN" sz="1350">
              <a:latin typeface="微软雅黑" panose="020B0503020204020204" pitchFamily="34" charset="-122"/>
              <a:ea typeface="微软雅黑" panose="020B0503020204020204" pitchFamily="34" charset="-122"/>
            </a:endParaRPr>
          </a:p>
        </p:txBody>
      </p:sp>
      <p:sp>
        <p:nvSpPr>
          <p:cNvPr id="111618" name="Rectangle 2">
            <a:extLst>
              <a:ext uri="{FF2B5EF4-FFF2-40B4-BE49-F238E27FC236}">
                <a16:creationId xmlns:a16="http://schemas.microsoft.com/office/drawing/2014/main" id="{DB4F543C-E56B-4B96-AF3D-D5DB8DD2B978}"/>
              </a:ext>
            </a:extLst>
          </p:cNvPr>
          <p:cNvSpPr>
            <a:spLocks noGrp="1" noChangeArrowheads="1"/>
          </p:cNvSpPr>
          <p:nvPr>
            <p:ph type="title"/>
          </p:nvPr>
        </p:nvSpPr>
        <p:spPr>
          <a:xfrm>
            <a:off x="702733" y="460562"/>
            <a:ext cx="7645400" cy="542330"/>
          </a:xfrm>
          <a:noFill/>
        </p:spPr>
        <p:txBody>
          <a:bodyPr/>
          <a:lstStyle/>
          <a:p>
            <a:pPr eaLnBrk="1" hangingPunct="1"/>
            <a:r>
              <a:rPr lang="en-US" altLang="zh-CN" sz="2600" u="sng" dirty="0">
                <a:latin typeface="Tahoma" panose="020B0604030504040204" pitchFamily="34" charset="0"/>
                <a:ea typeface="Tahoma" panose="020B0604030504040204" pitchFamily="34" charset="0"/>
                <a:cs typeface="Tahoma" panose="020B0604030504040204" pitchFamily="34" charset="0"/>
              </a:rPr>
              <a:t>Virial theorem  </a:t>
            </a:r>
          </a:p>
        </p:txBody>
      </p:sp>
      <p:sp>
        <p:nvSpPr>
          <p:cNvPr id="4" name="Rectangle 2">
            <a:extLst>
              <a:ext uri="{FF2B5EF4-FFF2-40B4-BE49-F238E27FC236}">
                <a16:creationId xmlns:a16="http://schemas.microsoft.com/office/drawing/2014/main" id="{9F2FAB6B-ED1F-F00F-79BE-682CC9FBB083}"/>
              </a:ext>
            </a:extLst>
          </p:cNvPr>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zh-CN" sz="1800" b="0" i="0" u="none" strike="noStrike" kern="1200" cap="none" spc="0" normalizeH="0" baseline="0" noProof="0" dirty="0">
              <a:ln>
                <a:noFill/>
              </a:ln>
              <a:solidFill>
                <a:srgbClr val="000000"/>
              </a:solidFill>
              <a:effectLst/>
              <a:uLnTx/>
              <a:uFillTx/>
              <a:latin typeface="Arial" panose="020B0604020202020204" pitchFamily="34" charset="0"/>
              <a:ea typeface="宋体" pitchFamily="2" charset="-122"/>
              <a:cs typeface="+mn-cs"/>
            </a:endParaRPr>
          </a:p>
        </p:txBody>
      </p:sp>
      <p:sp>
        <p:nvSpPr>
          <p:cNvPr id="8" name="Rectangle 6">
            <a:extLst>
              <a:ext uri="{FF2B5EF4-FFF2-40B4-BE49-F238E27FC236}">
                <a16:creationId xmlns:a16="http://schemas.microsoft.com/office/drawing/2014/main" id="{C482E0FB-B74D-FF0F-5491-54AA455BB7FE}"/>
              </a:ext>
            </a:extLst>
          </p:cNvPr>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zh-CN" sz="1800" b="0" i="0" u="none" strike="noStrike" kern="1200" cap="none" spc="0" normalizeH="0" baseline="0" noProof="0" dirty="0">
              <a:ln>
                <a:noFill/>
              </a:ln>
              <a:solidFill>
                <a:srgbClr val="000000"/>
              </a:solidFill>
              <a:effectLst/>
              <a:uLnTx/>
              <a:uFillTx/>
              <a:latin typeface="Arial" panose="020B0604020202020204" pitchFamily="34" charset="0"/>
              <a:ea typeface="宋体" pitchFamily="2" charset="-122"/>
              <a:cs typeface="+mn-cs"/>
            </a:endParaRPr>
          </a:p>
        </p:txBody>
      </p:sp>
      <p:sp>
        <p:nvSpPr>
          <p:cNvPr id="11" name="Rectangle 8">
            <a:extLst>
              <a:ext uri="{FF2B5EF4-FFF2-40B4-BE49-F238E27FC236}">
                <a16:creationId xmlns:a16="http://schemas.microsoft.com/office/drawing/2014/main" id="{8484BB7A-5195-9DC2-2644-944A8935DFFC}"/>
              </a:ext>
            </a:extLst>
          </p:cNvPr>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zh-CN" sz="1800" b="0" i="0" u="none" strike="noStrike" kern="1200" cap="none" spc="0" normalizeH="0" baseline="0" noProof="0" dirty="0">
              <a:ln>
                <a:noFill/>
              </a:ln>
              <a:solidFill>
                <a:srgbClr val="000000"/>
              </a:solidFill>
              <a:effectLst/>
              <a:uLnTx/>
              <a:uFillTx/>
              <a:latin typeface="Arial" panose="020B0604020202020204" pitchFamily="34" charset="0"/>
              <a:ea typeface="宋体" pitchFamily="2" charset="-122"/>
              <a:cs typeface="+mn-cs"/>
            </a:endParaRPr>
          </a:p>
        </p:txBody>
      </p:sp>
      <p:sp>
        <p:nvSpPr>
          <p:cNvPr id="12" name="Rectangle 9">
            <a:extLst>
              <a:ext uri="{FF2B5EF4-FFF2-40B4-BE49-F238E27FC236}">
                <a16:creationId xmlns:a16="http://schemas.microsoft.com/office/drawing/2014/main" id="{482743BE-5E0A-3660-E3C5-E6E180258258}"/>
              </a:ext>
            </a:extLst>
          </p:cNvPr>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zh-CN" sz="1800" b="0" i="0" u="none" strike="noStrike" kern="1200" cap="none" spc="0" normalizeH="0" baseline="0" noProof="0" dirty="0">
              <a:ln>
                <a:noFill/>
              </a:ln>
              <a:solidFill>
                <a:srgbClr val="000000"/>
              </a:solidFill>
              <a:effectLst/>
              <a:uLnTx/>
              <a:uFillTx/>
              <a:latin typeface="Arial" panose="020B0604020202020204" pitchFamily="34" charset="0"/>
              <a:ea typeface="宋体" pitchFamily="2" charset="-122"/>
              <a:cs typeface="+mn-cs"/>
            </a:endParaRPr>
          </a:p>
        </p:txBody>
      </p:sp>
      <mc:AlternateContent xmlns:mc="http://schemas.openxmlformats.org/markup-compatibility/2006" xmlns:a14="http://schemas.microsoft.com/office/drawing/2010/main">
        <mc:Choice Requires="a14">
          <p:sp>
            <p:nvSpPr>
              <p:cNvPr id="2" name="矩形 1">
                <a:extLst>
                  <a:ext uri="{FF2B5EF4-FFF2-40B4-BE49-F238E27FC236}">
                    <a16:creationId xmlns:a16="http://schemas.microsoft.com/office/drawing/2014/main" id="{897B1B69-21C8-60A4-0973-C7AAA9CFB762}"/>
                  </a:ext>
                </a:extLst>
              </p:cNvPr>
              <p:cNvSpPr/>
              <p:nvPr/>
            </p:nvSpPr>
            <p:spPr>
              <a:xfrm>
                <a:off x="549731" y="1210715"/>
                <a:ext cx="7494203" cy="707886"/>
              </a:xfrm>
              <a:prstGeom prst="rect">
                <a:avLst/>
              </a:prstGeom>
            </p:spPr>
            <p:txBody>
              <a:bodyPr wrap="square">
                <a:spAutoFit/>
              </a:bodyPr>
              <a:lstStyle/>
              <a:p>
                <a:pPr marL="342900" lvl="0" indent="-342900">
                  <a:buFont typeface="Arial" panose="020B0604020202020204" pitchFamily="34" charset="0"/>
                  <a:buChar char="•"/>
                  <a:defRPr/>
                </a:pPr>
                <a:r>
                  <a:rPr lang="en-US" altLang="zh-CN" sz="2000" dirty="0">
                    <a:solidFill>
                      <a:srgbClr val="003399"/>
                    </a:solidFill>
                    <a:latin typeface="Tahoma" panose="020B0604030504040204" pitchFamily="34" charset="0"/>
                    <a:ea typeface="Tahoma" panose="020B0604030504040204" pitchFamily="34" charset="0"/>
                    <a:cs typeface="Tahoma" panose="020B0604030504040204" pitchFamily="34" charset="0"/>
                  </a:rPr>
                  <a:t>If the potential is homogeneous, </a:t>
                </a:r>
                <a14:m>
                  <m:oMath xmlns:m="http://schemas.openxmlformats.org/officeDocument/2006/math">
                    <m:r>
                      <a:rPr lang="en-US" altLang="zh-CN" sz="2000" b="0" i="1" smtClean="0">
                        <a:solidFill>
                          <a:srgbClr val="003399"/>
                        </a:solidFill>
                        <a:latin typeface="Cambria Math" panose="02040503050406030204" pitchFamily="18" charset="0"/>
                        <a:ea typeface="Tahoma" panose="020B0604030504040204" pitchFamily="34" charset="0"/>
                        <a:cs typeface="Tahoma" panose="020B0604030504040204" pitchFamily="34" charset="0"/>
                      </a:rPr>
                      <m:t>𝑉</m:t>
                    </m:r>
                    <m:d>
                      <m:dPr>
                        <m:ctrlPr>
                          <a:rPr lang="en-US" altLang="zh-CN" sz="2000" b="0" i="1" smtClean="0">
                            <a:solidFill>
                              <a:srgbClr val="003399"/>
                            </a:solidFill>
                            <a:latin typeface="Cambria Math" panose="02040503050406030204" pitchFamily="18" charset="0"/>
                            <a:ea typeface="Tahoma" panose="020B0604030504040204" pitchFamily="34" charset="0"/>
                            <a:cs typeface="Tahoma" panose="020B0604030504040204" pitchFamily="34" charset="0"/>
                          </a:rPr>
                        </m:ctrlPr>
                      </m:dPr>
                      <m:e>
                        <m:r>
                          <a:rPr lang="en-US" altLang="zh-CN" sz="2000" b="0" i="1" smtClean="0">
                            <a:solidFill>
                              <a:srgbClr val="003399"/>
                            </a:solidFill>
                            <a:latin typeface="Cambria Math" panose="02040503050406030204" pitchFamily="18" charset="0"/>
                            <a:ea typeface="Tahoma" panose="020B0604030504040204" pitchFamily="34" charset="0"/>
                            <a:cs typeface="Tahoma" panose="020B0604030504040204" pitchFamily="34" charset="0"/>
                          </a:rPr>
                          <m:t>𝜆</m:t>
                        </m:r>
                        <m:r>
                          <a:rPr lang="en-US" altLang="zh-CN" sz="2000" b="0" i="1" smtClean="0">
                            <a:solidFill>
                              <a:srgbClr val="003399"/>
                            </a:solidFill>
                            <a:latin typeface="Cambria Math" panose="02040503050406030204" pitchFamily="18" charset="0"/>
                            <a:ea typeface="Tahoma" panose="020B0604030504040204" pitchFamily="34" charset="0"/>
                            <a:cs typeface="Tahoma" panose="020B0604030504040204" pitchFamily="34" charset="0"/>
                          </a:rPr>
                          <m:t>𝑟</m:t>
                        </m:r>
                      </m:e>
                    </m:d>
                    <m:r>
                      <a:rPr lang="en-US" altLang="zh-CN" sz="2000" b="0" i="1" smtClean="0">
                        <a:solidFill>
                          <a:srgbClr val="003399"/>
                        </a:solidFill>
                        <a:latin typeface="Cambria Math" panose="02040503050406030204" pitchFamily="18" charset="0"/>
                        <a:ea typeface="Tahoma" panose="020B0604030504040204" pitchFamily="34" charset="0"/>
                        <a:cs typeface="Tahoma" panose="020B0604030504040204" pitchFamily="34" charset="0"/>
                      </a:rPr>
                      <m:t>=</m:t>
                    </m:r>
                    <m:sSup>
                      <m:sSupPr>
                        <m:ctrlPr>
                          <a:rPr lang="en-US" altLang="zh-CN" sz="2000" b="0" i="1" smtClean="0">
                            <a:solidFill>
                              <a:srgbClr val="003399"/>
                            </a:solidFill>
                            <a:latin typeface="Cambria Math" panose="02040503050406030204" pitchFamily="18" charset="0"/>
                            <a:ea typeface="Tahoma" panose="020B0604030504040204" pitchFamily="34" charset="0"/>
                            <a:cs typeface="Tahoma" panose="020B0604030504040204" pitchFamily="34" charset="0"/>
                          </a:rPr>
                        </m:ctrlPr>
                      </m:sSupPr>
                      <m:e>
                        <m:r>
                          <a:rPr lang="en-US" altLang="zh-CN" sz="2000" b="0" i="1" smtClean="0">
                            <a:solidFill>
                              <a:srgbClr val="003399"/>
                            </a:solidFill>
                            <a:latin typeface="Cambria Math" panose="02040503050406030204" pitchFamily="18" charset="0"/>
                            <a:ea typeface="Tahoma" panose="020B0604030504040204" pitchFamily="34" charset="0"/>
                            <a:cs typeface="Tahoma" panose="020B0604030504040204" pitchFamily="34" charset="0"/>
                          </a:rPr>
                          <m:t>𝜆</m:t>
                        </m:r>
                      </m:e>
                      <m:sup>
                        <m:r>
                          <a:rPr lang="en-US" altLang="zh-CN" sz="2000" b="0" i="1" smtClean="0">
                            <a:solidFill>
                              <a:srgbClr val="003399"/>
                            </a:solidFill>
                            <a:latin typeface="Cambria Math" panose="02040503050406030204" pitchFamily="18" charset="0"/>
                            <a:ea typeface="Tahoma" panose="020B0604030504040204" pitchFamily="34" charset="0"/>
                            <a:cs typeface="Tahoma" panose="020B0604030504040204" pitchFamily="34" charset="0"/>
                          </a:rPr>
                          <m:t>𝑛</m:t>
                        </m:r>
                      </m:sup>
                    </m:sSup>
                    <m:r>
                      <a:rPr lang="en-US" altLang="zh-CN" sz="2000" b="0" i="1" smtClean="0">
                        <a:solidFill>
                          <a:srgbClr val="003399"/>
                        </a:solidFill>
                        <a:latin typeface="Cambria Math" panose="02040503050406030204" pitchFamily="18" charset="0"/>
                        <a:ea typeface="Tahoma" panose="020B0604030504040204" pitchFamily="34" charset="0"/>
                        <a:cs typeface="Tahoma" panose="020B0604030504040204" pitchFamily="34" charset="0"/>
                      </a:rPr>
                      <m:t>𝑟</m:t>
                    </m:r>
                    <m:r>
                      <a:rPr lang="en-US" altLang="zh-CN" sz="2000" b="0" i="1" smtClean="0">
                        <a:solidFill>
                          <a:srgbClr val="003399"/>
                        </a:solidFill>
                        <a:latin typeface="Cambria Math" panose="02040503050406030204" pitchFamily="18" charset="0"/>
                        <a:ea typeface="Tahoma" panose="020B0604030504040204" pitchFamily="34" charset="0"/>
                        <a:cs typeface="Tahoma" panose="020B0604030504040204" pitchFamily="34" charset="0"/>
                      </a:rPr>
                      <m:t>,</m:t>
                    </m:r>
                  </m:oMath>
                </a14:m>
                <a:r>
                  <a:rPr lang="en-US" altLang="zh-CN" sz="2000" dirty="0">
                    <a:solidFill>
                      <a:srgbClr val="003399"/>
                    </a:solidFill>
                    <a:latin typeface="Tahoma" panose="020B0604030504040204" pitchFamily="34" charset="0"/>
                    <a:ea typeface="Tahoma" panose="020B0604030504040204" pitchFamily="34" charset="0"/>
                    <a:cs typeface="Tahoma" panose="020B0604030504040204" pitchFamily="34" charset="0"/>
                  </a:rPr>
                  <a:t> then for each eigenstate </a:t>
                </a:r>
                <a14:m>
                  <m:oMath xmlns:m="http://schemas.openxmlformats.org/officeDocument/2006/math">
                    <m:d>
                      <m:dPr>
                        <m:begChr m:val="|"/>
                        <m:endChr m:val="⟩"/>
                        <m:ctrlPr>
                          <a:rPr lang="en-US" altLang="zh-CN" sz="2000" b="0" i="1" smtClean="0">
                            <a:solidFill>
                              <a:srgbClr val="003399"/>
                            </a:solidFill>
                            <a:latin typeface="Cambria Math" panose="02040503050406030204" pitchFamily="18" charset="0"/>
                            <a:ea typeface="Tahoma" panose="020B0604030504040204" pitchFamily="34" charset="0"/>
                            <a:cs typeface="Tahoma" panose="020B0604030504040204" pitchFamily="34" charset="0"/>
                          </a:rPr>
                        </m:ctrlPr>
                      </m:dPr>
                      <m:e>
                        <m:sSub>
                          <m:sSubPr>
                            <m:ctrlPr>
                              <a:rPr lang="en-US" altLang="zh-CN" sz="2000" b="0" i="1" smtClean="0">
                                <a:solidFill>
                                  <a:srgbClr val="003399"/>
                                </a:solidFill>
                                <a:latin typeface="Cambria Math" panose="02040503050406030204" pitchFamily="18" charset="0"/>
                                <a:ea typeface="Tahoma" panose="020B0604030504040204" pitchFamily="34" charset="0"/>
                                <a:cs typeface="Tahoma" panose="020B0604030504040204" pitchFamily="34" charset="0"/>
                              </a:rPr>
                            </m:ctrlPr>
                          </m:sSubPr>
                          <m:e>
                            <m:r>
                              <a:rPr lang="en-US" altLang="zh-CN" sz="2000" b="0" i="1" smtClean="0">
                                <a:solidFill>
                                  <a:srgbClr val="003399"/>
                                </a:solidFill>
                                <a:latin typeface="Cambria Math" panose="02040503050406030204" pitchFamily="18" charset="0"/>
                                <a:ea typeface="Tahoma" panose="020B0604030504040204" pitchFamily="34" charset="0"/>
                                <a:cs typeface="Tahoma" panose="020B0604030504040204" pitchFamily="34" charset="0"/>
                              </a:rPr>
                              <m:t>𝜓</m:t>
                            </m:r>
                          </m:e>
                          <m:sub>
                            <m:r>
                              <a:rPr lang="en-US" altLang="zh-CN" sz="2000" b="0" i="1" smtClean="0">
                                <a:solidFill>
                                  <a:srgbClr val="003399"/>
                                </a:solidFill>
                                <a:latin typeface="Cambria Math" panose="02040503050406030204" pitchFamily="18" charset="0"/>
                                <a:ea typeface="Tahoma" panose="020B0604030504040204" pitchFamily="34" charset="0"/>
                                <a:cs typeface="Tahoma" panose="020B0604030504040204" pitchFamily="34" charset="0"/>
                              </a:rPr>
                              <m:t>𝑛</m:t>
                            </m:r>
                          </m:sub>
                        </m:sSub>
                      </m:e>
                    </m:d>
                    <m:r>
                      <a:rPr lang="en-US" altLang="zh-CN" sz="2000" b="0" i="1" smtClean="0">
                        <a:solidFill>
                          <a:srgbClr val="003399"/>
                        </a:solidFill>
                        <a:latin typeface="Cambria Math" panose="02040503050406030204" pitchFamily="18" charset="0"/>
                        <a:ea typeface="Tahoma" panose="020B0604030504040204" pitchFamily="34" charset="0"/>
                        <a:cs typeface="Tahoma" panose="020B0604030504040204" pitchFamily="34" charset="0"/>
                      </a:rPr>
                      <m:t>,</m:t>
                    </m:r>
                  </m:oMath>
                </a14:m>
                <a:r>
                  <a:rPr lang="en-US" altLang="zh-CN" sz="2000" dirty="0">
                    <a:solidFill>
                      <a:srgbClr val="003399"/>
                    </a:solidFill>
                    <a:latin typeface="Tahoma" panose="020B0604030504040204" pitchFamily="34" charset="0"/>
                    <a:ea typeface="Tahoma" panose="020B0604030504040204" pitchFamily="34" charset="0"/>
                    <a:cs typeface="Tahoma" panose="020B0604030504040204" pitchFamily="34" charset="0"/>
                  </a:rPr>
                  <a:t> we have </a:t>
                </a:r>
                <a14:m>
                  <m:oMath xmlns:m="http://schemas.openxmlformats.org/officeDocument/2006/math">
                    <m:r>
                      <a:rPr lang="en-US" altLang="zh-CN" sz="2000" b="0" i="0" smtClean="0">
                        <a:solidFill>
                          <a:srgbClr val="003399"/>
                        </a:solidFill>
                        <a:latin typeface="Cambria Math" panose="02040503050406030204" pitchFamily="18" charset="0"/>
                        <a:ea typeface="Tahoma" panose="020B0604030504040204" pitchFamily="34" charset="0"/>
                        <a:cs typeface="Tahoma" panose="020B0604030504040204" pitchFamily="34" charset="0"/>
                      </a:rPr>
                      <m:t>2</m:t>
                    </m:r>
                    <m:acc>
                      <m:accPr>
                        <m:chr m:val="̅"/>
                        <m:ctrlPr>
                          <a:rPr lang="en-US" altLang="zh-CN" sz="2000" b="0" i="1" smtClean="0">
                            <a:solidFill>
                              <a:srgbClr val="003399"/>
                            </a:solidFill>
                            <a:latin typeface="Cambria Math" panose="02040503050406030204" pitchFamily="18" charset="0"/>
                            <a:ea typeface="Tahoma" panose="020B0604030504040204" pitchFamily="34" charset="0"/>
                            <a:cs typeface="Tahoma" panose="020B0604030504040204" pitchFamily="34" charset="0"/>
                          </a:rPr>
                        </m:ctrlPr>
                      </m:accPr>
                      <m:e>
                        <m:r>
                          <a:rPr lang="en-US" altLang="zh-CN" sz="2000" b="0" i="1" smtClean="0">
                            <a:solidFill>
                              <a:srgbClr val="003399"/>
                            </a:solidFill>
                            <a:latin typeface="Cambria Math" panose="02040503050406030204" pitchFamily="18" charset="0"/>
                            <a:ea typeface="Tahoma" panose="020B0604030504040204" pitchFamily="34" charset="0"/>
                            <a:cs typeface="Tahoma" panose="020B0604030504040204" pitchFamily="34" charset="0"/>
                          </a:rPr>
                          <m:t>𝑇</m:t>
                        </m:r>
                      </m:e>
                    </m:acc>
                    <m:r>
                      <a:rPr lang="en-US" altLang="zh-CN" sz="2000" b="0" i="1" dirty="0" smtClean="0">
                        <a:solidFill>
                          <a:srgbClr val="003399"/>
                        </a:solidFill>
                        <a:latin typeface="Cambria Math" panose="02040503050406030204" pitchFamily="18" charset="0"/>
                        <a:ea typeface="Tahoma" panose="020B0604030504040204" pitchFamily="34" charset="0"/>
                        <a:cs typeface="Tahoma" panose="020B0604030504040204" pitchFamily="34" charset="0"/>
                      </a:rPr>
                      <m:t>=</m:t>
                    </m:r>
                    <m:r>
                      <a:rPr lang="en-US" altLang="zh-CN" sz="2000" b="0" i="1" dirty="0" smtClean="0">
                        <a:solidFill>
                          <a:srgbClr val="003399"/>
                        </a:solidFill>
                        <a:latin typeface="Cambria Math" panose="02040503050406030204" pitchFamily="18" charset="0"/>
                        <a:ea typeface="Tahoma" panose="020B0604030504040204" pitchFamily="34" charset="0"/>
                        <a:cs typeface="Tahoma" panose="020B0604030504040204" pitchFamily="34" charset="0"/>
                      </a:rPr>
                      <m:t>𝑛</m:t>
                    </m:r>
                    <m:acc>
                      <m:accPr>
                        <m:chr m:val="̅"/>
                        <m:ctrlPr>
                          <a:rPr lang="en-US" altLang="zh-CN" sz="2000" b="0" i="1" dirty="0" smtClean="0">
                            <a:solidFill>
                              <a:srgbClr val="003399"/>
                            </a:solidFill>
                            <a:latin typeface="Cambria Math" panose="02040503050406030204" pitchFamily="18" charset="0"/>
                            <a:ea typeface="Tahoma" panose="020B0604030504040204" pitchFamily="34" charset="0"/>
                            <a:cs typeface="Tahoma" panose="020B0604030504040204" pitchFamily="34" charset="0"/>
                          </a:rPr>
                        </m:ctrlPr>
                      </m:accPr>
                      <m:e>
                        <m:r>
                          <a:rPr lang="en-US" altLang="zh-CN" sz="2000" b="0" i="1" dirty="0" smtClean="0">
                            <a:solidFill>
                              <a:srgbClr val="003399"/>
                            </a:solidFill>
                            <a:latin typeface="Cambria Math" panose="02040503050406030204" pitchFamily="18" charset="0"/>
                            <a:ea typeface="Tahoma" panose="020B0604030504040204" pitchFamily="34" charset="0"/>
                            <a:cs typeface="Tahoma" panose="020B0604030504040204" pitchFamily="34" charset="0"/>
                          </a:rPr>
                          <m:t>𝑉</m:t>
                        </m:r>
                      </m:e>
                    </m:acc>
                    <m:r>
                      <a:rPr lang="en-US" altLang="zh-CN" sz="2000" b="0" i="1" dirty="0" smtClean="0">
                        <a:solidFill>
                          <a:srgbClr val="003399"/>
                        </a:solidFill>
                        <a:latin typeface="Cambria Math" panose="02040503050406030204" pitchFamily="18" charset="0"/>
                        <a:ea typeface="Tahoma" panose="020B0604030504040204" pitchFamily="34" charset="0"/>
                        <a:cs typeface="Tahoma" panose="020B0604030504040204" pitchFamily="34" charset="0"/>
                      </a:rPr>
                      <m:t>.</m:t>
                    </m:r>
                  </m:oMath>
                </a14:m>
                <a:endParaRPr lang="en-US" altLang="zh-CN" sz="2000" dirty="0">
                  <a:solidFill>
                    <a:srgbClr val="003399"/>
                  </a:solidFill>
                  <a:latin typeface="Tahoma" panose="020B0604030504040204" pitchFamily="34" charset="0"/>
                  <a:ea typeface="Tahoma" panose="020B0604030504040204" pitchFamily="34" charset="0"/>
                  <a:cs typeface="Tahoma" panose="020B0604030504040204" pitchFamily="34" charset="0"/>
                </a:endParaRPr>
              </a:p>
            </p:txBody>
          </p:sp>
        </mc:Choice>
        <mc:Fallback xmlns="">
          <p:sp>
            <p:nvSpPr>
              <p:cNvPr id="2" name="矩形 1">
                <a:extLst>
                  <a:ext uri="{FF2B5EF4-FFF2-40B4-BE49-F238E27FC236}">
                    <a16:creationId xmlns:a16="http://schemas.microsoft.com/office/drawing/2014/main" id="{897B1B69-21C8-60A4-0973-C7AAA9CFB762}"/>
                  </a:ext>
                </a:extLst>
              </p:cNvPr>
              <p:cNvSpPr>
                <a:spLocks noRot="1" noChangeAspect="1" noMove="1" noResize="1" noEditPoints="1" noAdjustHandles="1" noChangeArrowheads="1" noChangeShapeType="1" noTextEdit="1"/>
              </p:cNvSpPr>
              <p:nvPr/>
            </p:nvSpPr>
            <p:spPr>
              <a:xfrm>
                <a:off x="549731" y="1210715"/>
                <a:ext cx="7494203" cy="707886"/>
              </a:xfrm>
              <a:prstGeom prst="rect">
                <a:avLst/>
              </a:prstGeom>
              <a:blipFill>
                <a:blip r:embed="rId3"/>
                <a:stretch>
                  <a:fillRect l="-732" t="-5172" b="-1465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矩形 2">
                <a:extLst>
                  <a:ext uri="{FF2B5EF4-FFF2-40B4-BE49-F238E27FC236}">
                    <a16:creationId xmlns:a16="http://schemas.microsoft.com/office/drawing/2014/main" id="{66E9B1EE-B292-3EF7-4DDA-FB41B8672D65}"/>
                  </a:ext>
                </a:extLst>
              </p:cNvPr>
              <p:cNvSpPr/>
              <p:nvPr/>
            </p:nvSpPr>
            <p:spPr>
              <a:xfrm>
                <a:off x="2165704" y="2171119"/>
                <a:ext cx="4149711" cy="572401"/>
              </a:xfrm>
              <a:prstGeom prst="rect">
                <a:avLst/>
              </a:prstGeom>
            </p:spPr>
            <p:txBody>
              <a:bodyPr wrap="square">
                <a:spAutoFit/>
              </a:bodyPr>
              <a:lstStyle/>
              <a:p>
                <a:pPr lvl="0">
                  <a:defRPr/>
                </a:pPr>
                <a:r>
                  <a:rPr lang="en-US" altLang="zh-CN" sz="2000" dirty="0">
                    <a:solidFill>
                      <a:srgbClr val="003399"/>
                    </a:solidFill>
                    <a:latin typeface="Tahoma" panose="020B0604030504040204" pitchFamily="34" charset="0"/>
                    <a:ea typeface="Tahoma" panose="020B0604030504040204" pitchFamily="34" charset="0"/>
                    <a:cs typeface="Tahoma" panose="020B0604030504040204" pitchFamily="34" charset="0"/>
                  </a:rPr>
                  <a:t> </a:t>
                </a:r>
                <a14:m>
                  <m:oMath xmlns:m="http://schemas.openxmlformats.org/officeDocument/2006/math">
                    <m:r>
                      <a:rPr lang="en-US" altLang="zh-CN" sz="2000" b="0" i="1" smtClean="0">
                        <a:solidFill>
                          <a:srgbClr val="003399"/>
                        </a:solidFill>
                        <a:latin typeface="Cambria Math" panose="02040503050406030204" pitchFamily="18" charset="0"/>
                        <a:ea typeface="Tahoma" panose="020B0604030504040204" pitchFamily="34" charset="0"/>
                        <a:cs typeface="Tahoma" panose="020B0604030504040204" pitchFamily="34" charset="0"/>
                      </a:rPr>
                      <m:t>𝐻</m:t>
                    </m:r>
                    <m:r>
                      <a:rPr lang="en-US" altLang="zh-CN" sz="2000" b="0" i="1" smtClean="0">
                        <a:solidFill>
                          <a:srgbClr val="003399"/>
                        </a:solidFill>
                        <a:latin typeface="Cambria Math" panose="02040503050406030204" pitchFamily="18" charset="0"/>
                        <a:ea typeface="Tahoma" panose="020B0604030504040204" pitchFamily="34" charset="0"/>
                        <a:cs typeface="Tahoma" panose="020B0604030504040204" pitchFamily="34" charset="0"/>
                      </a:rPr>
                      <m:t>(</m:t>
                    </m:r>
                    <m:r>
                      <a:rPr lang="en-US" altLang="zh-CN" sz="2000" b="0" i="1" smtClean="0">
                        <a:solidFill>
                          <a:srgbClr val="003399"/>
                        </a:solidFill>
                        <a:latin typeface="Cambria Math" panose="02040503050406030204" pitchFamily="18" charset="0"/>
                        <a:ea typeface="Tahoma" panose="020B0604030504040204" pitchFamily="34" charset="0"/>
                        <a:cs typeface="Tahoma" panose="020B0604030504040204" pitchFamily="34" charset="0"/>
                      </a:rPr>
                      <m:t>𝜆</m:t>
                    </m:r>
                    <m:r>
                      <a:rPr lang="en-US" altLang="zh-CN" sz="2000" b="0" i="1" smtClean="0">
                        <a:solidFill>
                          <a:srgbClr val="003399"/>
                        </a:solidFill>
                        <a:latin typeface="Cambria Math" panose="02040503050406030204" pitchFamily="18" charset="0"/>
                        <a:ea typeface="Tahoma" panose="020B0604030504040204" pitchFamily="34" charset="0"/>
                        <a:cs typeface="Tahoma" panose="020B0604030504040204" pitchFamily="34" charset="0"/>
                      </a:rPr>
                      <m:t>)=−</m:t>
                    </m:r>
                    <m:sSup>
                      <m:sSupPr>
                        <m:ctrlPr>
                          <a:rPr lang="en-US" altLang="zh-CN" sz="2000" b="0" i="1" smtClean="0">
                            <a:solidFill>
                              <a:srgbClr val="003399"/>
                            </a:solidFill>
                            <a:latin typeface="Cambria Math" panose="02040503050406030204" pitchFamily="18" charset="0"/>
                            <a:ea typeface="Tahoma" panose="020B0604030504040204" pitchFamily="34" charset="0"/>
                            <a:cs typeface="Tahoma" panose="020B0604030504040204" pitchFamily="34" charset="0"/>
                          </a:rPr>
                        </m:ctrlPr>
                      </m:sSupPr>
                      <m:e>
                        <m:r>
                          <a:rPr lang="en-US" altLang="zh-CN" sz="2000" b="0" i="1" smtClean="0">
                            <a:solidFill>
                              <a:srgbClr val="003399"/>
                            </a:solidFill>
                            <a:latin typeface="Cambria Math" panose="02040503050406030204" pitchFamily="18" charset="0"/>
                            <a:ea typeface="Tahoma" panose="020B0604030504040204" pitchFamily="34" charset="0"/>
                            <a:cs typeface="Tahoma" panose="020B0604030504040204" pitchFamily="34" charset="0"/>
                          </a:rPr>
                          <m:t>𝜆</m:t>
                        </m:r>
                      </m:e>
                      <m:sup>
                        <m:r>
                          <a:rPr lang="en-US" altLang="zh-CN" sz="2000" b="0" i="1" smtClean="0">
                            <a:solidFill>
                              <a:srgbClr val="003399"/>
                            </a:solidFill>
                            <a:latin typeface="Cambria Math" panose="02040503050406030204" pitchFamily="18" charset="0"/>
                            <a:ea typeface="Tahoma" panose="020B0604030504040204" pitchFamily="34" charset="0"/>
                            <a:cs typeface="Tahoma" panose="020B0604030504040204" pitchFamily="34" charset="0"/>
                          </a:rPr>
                          <m:t>−2</m:t>
                        </m:r>
                      </m:sup>
                    </m:sSup>
                    <m:f>
                      <m:fPr>
                        <m:ctrlPr>
                          <a:rPr lang="en-US" altLang="zh-CN" sz="2000" b="0" i="1" smtClean="0">
                            <a:solidFill>
                              <a:srgbClr val="003399"/>
                            </a:solidFill>
                            <a:latin typeface="Cambria Math" panose="02040503050406030204" pitchFamily="18" charset="0"/>
                            <a:ea typeface="Tahoma" panose="020B0604030504040204" pitchFamily="34" charset="0"/>
                            <a:cs typeface="Tahoma" panose="020B0604030504040204" pitchFamily="34" charset="0"/>
                          </a:rPr>
                        </m:ctrlPr>
                      </m:fPr>
                      <m:num>
                        <m:sSup>
                          <m:sSupPr>
                            <m:ctrlPr>
                              <a:rPr lang="en-US" altLang="zh-CN" sz="2000" b="0" i="1" smtClean="0">
                                <a:solidFill>
                                  <a:srgbClr val="003399"/>
                                </a:solidFill>
                                <a:latin typeface="Cambria Math" panose="02040503050406030204" pitchFamily="18" charset="0"/>
                                <a:ea typeface="Tahoma" panose="020B0604030504040204" pitchFamily="34" charset="0"/>
                                <a:cs typeface="Tahoma" panose="020B0604030504040204" pitchFamily="34" charset="0"/>
                              </a:rPr>
                            </m:ctrlPr>
                          </m:sSupPr>
                          <m:e>
                            <m:r>
                              <a:rPr lang="en-US" altLang="zh-CN" sz="2000" b="0" i="1" smtClean="0">
                                <a:solidFill>
                                  <a:srgbClr val="003399"/>
                                </a:solidFill>
                                <a:latin typeface="Cambria Math" panose="02040503050406030204" pitchFamily="18" charset="0"/>
                                <a:ea typeface="Tahoma" panose="020B0604030504040204" pitchFamily="34" charset="0"/>
                                <a:cs typeface="Tahoma" panose="020B0604030504040204" pitchFamily="34" charset="0"/>
                              </a:rPr>
                              <m:t>ℏ</m:t>
                            </m:r>
                          </m:e>
                          <m:sup>
                            <m:r>
                              <a:rPr lang="en-US" altLang="zh-CN" sz="2000" b="0" i="1" smtClean="0">
                                <a:solidFill>
                                  <a:srgbClr val="003399"/>
                                </a:solidFill>
                                <a:latin typeface="Cambria Math" panose="02040503050406030204" pitchFamily="18" charset="0"/>
                                <a:ea typeface="Tahoma" panose="020B0604030504040204" pitchFamily="34" charset="0"/>
                                <a:cs typeface="Tahoma" panose="020B0604030504040204" pitchFamily="34" charset="0"/>
                              </a:rPr>
                              <m:t>2</m:t>
                            </m:r>
                          </m:sup>
                        </m:sSup>
                      </m:num>
                      <m:den>
                        <m:r>
                          <a:rPr lang="en-US" altLang="zh-CN" sz="2000" b="0" i="1" smtClean="0">
                            <a:solidFill>
                              <a:srgbClr val="003399"/>
                            </a:solidFill>
                            <a:latin typeface="Cambria Math" panose="02040503050406030204" pitchFamily="18" charset="0"/>
                            <a:ea typeface="Tahoma" panose="020B0604030504040204" pitchFamily="34" charset="0"/>
                            <a:cs typeface="Tahoma" panose="020B0604030504040204" pitchFamily="34" charset="0"/>
                          </a:rPr>
                          <m:t>2</m:t>
                        </m:r>
                        <m:r>
                          <a:rPr lang="en-US" altLang="zh-CN" sz="2000" b="0" i="1" smtClean="0">
                            <a:solidFill>
                              <a:srgbClr val="003399"/>
                            </a:solidFill>
                            <a:latin typeface="Cambria Math" panose="02040503050406030204" pitchFamily="18" charset="0"/>
                            <a:ea typeface="Tahoma" panose="020B0604030504040204" pitchFamily="34" charset="0"/>
                            <a:cs typeface="Tahoma" panose="020B0604030504040204" pitchFamily="34" charset="0"/>
                          </a:rPr>
                          <m:t>𝑚</m:t>
                        </m:r>
                      </m:den>
                    </m:f>
                    <m:sSup>
                      <m:sSupPr>
                        <m:ctrlPr>
                          <a:rPr lang="en-US" altLang="zh-CN" sz="2000" b="0" i="1" smtClean="0">
                            <a:solidFill>
                              <a:srgbClr val="003399"/>
                            </a:solidFill>
                            <a:latin typeface="Cambria Math" panose="02040503050406030204" pitchFamily="18" charset="0"/>
                            <a:ea typeface="Tahoma" panose="020B0604030504040204" pitchFamily="34" charset="0"/>
                            <a:cs typeface="Tahoma" panose="020B0604030504040204" pitchFamily="34" charset="0"/>
                          </a:rPr>
                        </m:ctrlPr>
                      </m:sSupPr>
                      <m:e>
                        <m:r>
                          <m:rPr>
                            <m:sty m:val="p"/>
                          </m:rPr>
                          <a:rPr lang="en-US" altLang="zh-CN" sz="2000" b="0" i="0" smtClean="0">
                            <a:solidFill>
                              <a:srgbClr val="003399"/>
                            </a:solidFill>
                            <a:latin typeface="Cambria Math" panose="02040503050406030204" pitchFamily="18" charset="0"/>
                            <a:ea typeface="Tahoma" panose="020B0604030504040204" pitchFamily="34" charset="0"/>
                            <a:cs typeface="Tahoma" panose="020B0604030504040204" pitchFamily="34" charset="0"/>
                          </a:rPr>
                          <m:t>∇</m:t>
                        </m:r>
                      </m:e>
                      <m:sup>
                        <m:r>
                          <a:rPr lang="en-US" altLang="zh-CN" sz="2000" b="0" i="1" smtClean="0">
                            <a:solidFill>
                              <a:srgbClr val="003399"/>
                            </a:solidFill>
                            <a:latin typeface="Cambria Math" panose="02040503050406030204" pitchFamily="18" charset="0"/>
                            <a:ea typeface="Tahoma" panose="020B0604030504040204" pitchFamily="34" charset="0"/>
                            <a:cs typeface="Tahoma" panose="020B0604030504040204" pitchFamily="34" charset="0"/>
                          </a:rPr>
                          <m:t>2</m:t>
                        </m:r>
                      </m:sup>
                    </m:sSup>
                    <m:r>
                      <a:rPr lang="en-US" altLang="zh-CN" sz="2000" b="0" i="1" smtClean="0">
                        <a:solidFill>
                          <a:srgbClr val="003399"/>
                        </a:solidFill>
                        <a:latin typeface="Cambria Math" panose="02040503050406030204" pitchFamily="18" charset="0"/>
                        <a:ea typeface="Tahoma" panose="020B0604030504040204" pitchFamily="34" charset="0"/>
                        <a:cs typeface="Tahoma" panose="020B0604030504040204" pitchFamily="34" charset="0"/>
                      </a:rPr>
                      <m:t>−</m:t>
                    </m:r>
                    <m:sSup>
                      <m:sSupPr>
                        <m:ctrlPr>
                          <a:rPr lang="en-US" altLang="zh-CN" sz="2000" b="0" i="1" smtClean="0">
                            <a:solidFill>
                              <a:srgbClr val="003399"/>
                            </a:solidFill>
                            <a:latin typeface="Cambria Math" panose="02040503050406030204" pitchFamily="18" charset="0"/>
                            <a:ea typeface="Tahoma" panose="020B0604030504040204" pitchFamily="34" charset="0"/>
                            <a:cs typeface="Tahoma" panose="020B0604030504040204" pitchFamily="34" charset="0"/>
                          </a:rPr>
                        </m:ctrlPr>
                      </m:sSupPr>
                      <m:e>
                        <m:r>
                          <a:rPr lang="en-US" altLang="zh-CN" sz="2000" b="0" i="1" smtClean="0">
                            <a:solidFill>
                              <a:srgbClr val="003399"/>
                            </a:solidFill>
                            <a:latin typeface="Cambria Math" panose="02040503050406030204" pitchFamily="18" charset="0"/>
                            <a:ea typeface="Tahoma" panose="020B0604030504040204" pitchFamily="34" charset="0"/>
                            <a:cs typeface="Tahoma" panose="020B0604030504040204" pitchFamily="34" charset="0"/>
                          </a:rPr>
                          <m:t>𝜆</m:t>
                        </m:r>
                      </m:e>
                      <m:sup>
                        <m:r>
                          <a:rPr lang="en-US" altLang="zh-CN" sz="2000" b="0" i="1" smtClean="0">
                            <a:solidFill>
                              <a:srgbClr val="003399"/>
                            </a:solidFill>
                            <a:latin typeface="Cambria Math" panose="02040503050406030204" pitchFamily="18" charset="0"/>
                            <a:ea typeface="Tahoma" panose="020B0604030504040204" pitchFamily="34" charset="0"/>
                            <a:cs typeface="Tahoma" panose="020B0604030504040204" pitchFamily="34" charset="0"/>
                          </a:rPr>
                          <m:t>−1</m:t>
                        </m:r>
                      </m:sup>
                    </m:sSup>
                    <m:f>
                      <m:fPr>
                        <m:ctrlPr>
                          <a:rPr lang="en-US" altLang="zh-CN" sz="2000" b="0" i="1" smtClean="0">
                            <a:solidFill>
                              <a:srgbClr val="003399"/>
                            </a:solidFill>
                            <a:latin typeface="Cambria Math" panose="02040503050406030204" pitchFamily="18" charset="0"/>
                            <a:ea typeface="Tahoma" panose="020B0604030504040204" pitchFamily="34" charset="0"/>
                            <a:cs typeface="Tahoma" panose="020B0604030504040204" pitchFamily="34" charset="0"/>
                          </a:rPr>
                        </m:ctrlPr>
                      </m:fPr>
                      <m:num>
                        <m:sSup>
                          <m:sSupPr>
                            <m:ctrlPr>
                              <a:rPr lang="en-US" altLang="zh-CN" sz="2000" b="0" i="1" smtClean="0">
                                <a:solidFill>
                                  <a:srgbClr val="003399"/>
                                </a:solidFill>
                                <a:latin typeface="Cambria Math" panose="02040503050406030204" pitchFamily="18" charset="0"/>
                                <a:ea typeface="Tahoma" panose="020B0604030504040204" pitchFamily="34" charset="0"/>
                                <a:cs typeface="Tahoma" panose="020B0604030504040204" pitchFamily="34" charset="0"/>
                              </a:rPr>
                            </m:ctrlPr>
                          </m:sSupPr>
                          <m:e>
                            <m:r>
                              <a:rPr lang="en-US" altLang="zh-CN" sz="2000" b="0" i="1" smtClean="0">
                                <a:solidFill>
                                  <a:srgbClr val="003399"/>
                                </a:solidFill>
                                <a:latin typeface="Cambria Math" panose="02040503050406030204" pitchFamily="18" charset="0"/>
                                <a:ea typeface="Tahoma" panose="020B0604030504040204" pitchFamily="34" charset="0"/>
                                <a:cs typeface="Tahoma" panose="020B0604030504040204" pitchFamily="34" charset="0"/>
                              </a:rPr>
                              <m:t>𝑒</m:t>
                            </m:r>
                          </m:e>
                          <m:sup>
                            <m:r>
                              <a:rPr lang="en-US" altLang="zh-CN" sz="2000" b="0" i="1" smtClean="0">
                                <a:solidFill>
                                  <a:srgbClr val="003399"/>
                                </a:solidFill>
                                <a:latin typeface="Cambria Math" panose="02040503050406030204" pitchFamily="18" charset="0"/>
                                <a:ea typeface="Tahoma" panose="020B0604030504040204" pitchFamily="34" charset="0"/>
                                <a:cs typeface="Tahoma" panose="020B0604030504040204" pitchFamily="34" charset="0"/>
                              </a:rPr>
                              <m:t>2</m:t>
                            </m:r>
                          </m:sup>
                        </m:sSup>
                      </m:num>
                      <m:den>
                        <m:r>
                          <a:rPr lang="en-US" altLang="zh-CN" sz="2000" b="0" i="1" smtClean="0">
                            <a:solidFill>
                              <a:srgbClr val="003399"/>
                            </a:solidFill>
                            <a:latin typeface="Cambria Math" panose="02040503050406030204" pitchFamily="18" charset="0"/>
                            <a:ea typeface="Tahoma" panose="020B0604030504040204" pitchFamily="34" charset="0"/>
                            <a:cs typeface="Tahoma" panose="020B0604030504040204" pitchFamily="34" charset="0"/>
                          </a:rPr>
                          <m:t>𝑟</m:t>
                        </m:r>
                      </m:den>
                    </m:f>
                  </m:oMath>
                </a14:m>
                <a:endParaRPr lang="en-US" altLang="zh-CN" sz="2000" dirty="0">
                  <a:solidFill>
                    <a:srgbClr val="003399"/>
                  </a:solidFill>
                  <a:latin typeface="Tahoma" panose="020B0604030504040204" pitchFamily="34" charset="0"/>
                  <a:ea typeface="Tahoma" panose="020B0604030504040204" pitchFamily="34" charset="0"/>
                  <a:cs typeface="Tahoma" panose="020B0604030504040204" pitchFamily="34" charset="0"/>
                </a:endParaRPr>
              </a:p>
            </p:txBody>
          </p:sp>
        </mc:Choice>
        <mc:Fallback xmlns="">
          <p:sp>
            <p:nvSpPr>
              <p:cNvPr id="3" name="矩形 2">
                <a:extLst>
                  <a:ext uri="{FF2B5EF4-FFF2-40B4-BE49-F238E27FC236}">
                    <a16:creationId xmlns:a16="http://schemas.microsoft.com/office/drawing/2014/main" id="{66E9B1EE-B292-3EF7-4DDA-FB41B8672D65}"/>
                  </a:ext>
                </a:extLst>
              </p:cNvPr>
              <p:cNvSpPr>
                <a:spLocks noRot="1" noChangeAspect="1" noMove="1" noResize="1" noEditPoints="1" noAdjustHandles="1" noChangeArrowheads="1" noChangeShapeType="1" noTextEdit="1"/>
              </p:cNvSpPr>
              <p:nvPr/>
            </p:nvSpPr>
            <p:spPr>
              <a:xfrm>
                <a:off x="2165704" y="2171119"/>
                <a:ext cx="4149711" cy="572401"/>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AFD675D6-3378-9C7A-9B09-8F9D178430F4}"/>
                  </a:ext>
                </a:extLst>
              </p:cNvPr>
              <p:cNvSpPr/>
              <p:nvPr/>
            </p:nvSpPr>
            <p:spPr>
              <a:xfrm>
                <a:off x="859016" y="2959884"/>
                <a:ext cx="4561419" cy="400110"/>
              </a:xfrm>
              <a:prstGeom prst="rect">
                <a:avLst/>
              </a:prstGeom>
            </p:spPr>
            <p:txBody>
              <a:bodyPr wrap="square">
                <a:spAutoFit/>
              </a:bodyPr>
              <a:lstStyle/>
              <a:p>
                <a:pPr lvl="0">
                  <a:defRPr/>
                </a:pPr>
                <a:r>
                  <a:rPr lang="en-US" altLang="zh-CN" sz="2000" dirty="0">
                    <a:solidFill>
                      <a:srgbClr val="003399"/>
                    </a:solidFill>
                    <a:latin typeface="Tahoma" panose="020B0604030504040204" pitchFamily="34" charset="0"/>
                    <a:ea typeface="Tahoma" panose="020B0604030504040204" pitchFamily="34" charset="0"/>
                    <a:cs typeface="Tahoma" panose="020B0604030504040204" pitchFamily="34" charset="0"/>
                  </a:rPr>
                  <a:t> </a:t>
                </a:r>
                <a14:m>
                  <m:oMath xmlns:m="http://schemas.openxmlformats.org/officeDocument/2006/math">
                    <m:r>
                      <a:rPr lang="en-US" altLang="zh-CN" sz="2000" b="0" i="1" smtClean="0">
                        <a:solidFill>
                          <a:srgbClr val="003399"/>
                        </a:solidFill>
                        <a:latin typeface="Cambria Math" panose="02040503050406030204" pitchFamily="18" charset="0"/>
                        <a:ea typeface="Tahoma" panose="020B0604030504040204" pitchFamily="34" charset="0"/>
                        <a:cs typeface="Tahoma" panose="020B0604030504040204" pitchFamily="34" charset="0"/>
                      </a:rPr>
                      <m:t>1→</m:t>
                    </m:r>
                    <m:r>
                      <a:rPr lang="en-US" altLang="zh-CN" sz="2000" b="0" i="1" smtClean="0">
                        <a:solidFill>
                          <a:srgbClr val="003399"/>
                        </a:solidFill>
                        <a:latin typeface="Cambria Math" panose="02040503050406030204" pitchFamily="18" charset="0"/>
                        <a:ea typeface="Tahoma" panose="020B0604030504040204" pitchFamily="34" charset="0"/>
                        <a:cs typeface="Tahoma" panose="020B0604030504040204" pitchFamily="34" charset="0"/>
                      </a:rPr>
                      <m:t>𝜆</m:t>
                    </m:r>
                    <m:r>
                      <a:rPr lang="en-US" altLang="zh-CN" sz="2000" b="0" i="1" smtClean="0">
                        <a:solidFill>
                          <a:srgbClr val="003399"/>
                        </a:solidFill>
                        <a:latin typeface="Cambria Math" panose="02040503050406030204" pitchFamily="18" charset="0"/>
                        <a:ea typeface="Tahoma" panose="020B0604030504040204" pitchFamily="34" charset="0"/>
                        <a:cs typeface="Tahoma" panose="020B0604030504040204" pitchFamily="34" charset="0"/>
                      </a:rPr>
                      <m:t>:  </m:t>
                    </m:r>
                    <m:r>
                      <a:rPr lang="en-US" altLang="zh-CN" sz="2000" b="0" i="1" smtClean="0">
                        <a:solidFill>
                          <a:srgbClr val="003399"/>
                        </a:solidFill>
                        <a:latin typeface="Cambria Math" panose="02040503050406030204" pitchFamily="18" charset="0"/>
                        <a:ea typeface="Tahoma" panose="020B0604030504040204" pitchFamily="34" charset="0"/>
                        <a:cs typeface="Tahoma" panose="020B0604030504040204" pitchFamily="34" charset="0"/>
                      </a:rPr>
                      <m:t>𝑟</m:t>
                    </m:r>
                    <m:r>
                      <a:rPr lang="en-US" altLang="zh-CN" sz="2000" b="0" i="1" smtClean="0">
                        <a:solidFill>
                          <a:srgbClr val="003399"/>
                        </a:solidFill>
                        <a:latin typeface="Cambria Math" panose="02040503050406030204" pitchFamily="18" charset="0"/>
                        <a:ea typeface="Tahoma" panose="020B0604030504040204" pitchFamily="34" charset="0"/>
                        <a:cs typeface="Tahoma" panose="020B0604030504040204" pitchFamily="34" charset="0"/>
                      </a:rPr>
                      <m:t>→</m:t>
                    </m:r>
                    <m:r>
                      <a:rPr lang="en-US" altLang="zh-CN" sz="2000" b="0" i="1" smtClean="0">
                        <a:solidFill>
                          <a:srgbClr val="003399"/>
                        </a:solidFill>
                        <a:latin typeface="Cambria Math" panose="02040503050406030204" pitchFamily="18" charset="0"/>
                        <a:ea typeface="Tahoma" panose="020B0604030504040204" pitchFamily="34" charset="0"/>
                        <a:cs typeface="Tahoma" panose="020B0604030504040204" pitchFamily="34" charset="0"/>
                      </a:rPr>
                      <m:t>𝑟</m:t>
                    </m:r>
                    <m:r>
                      <a:rPr lang="en-US" altLang="zh-CN" sz="2000" b="0" i="1" smtClean="0">
                        <a:solidFill>
                          <a:srgbClr val="003399"/>
                        </a:solidFill>
                        <a:latin typeface="Cambria Math" panose="02040503050406030204" pitchFamily="18" charset="0"/>
                        <a:ea typeface="Tahoma" panose="020B0604030504040204" pitchFamily="34" charset="0"/>
                        <a:cs typeface="Tahoma" panose="020B0604030504040204" pitchFamily="34" charset="0"/>
                      </a:rPr>
                      <m:t>𝜆</m:t>
                    </m:r>
                  </m:oMath>
                </a14:m>
                <a:r>
                  <a:rPr lang="en-US" altLang="zh-CN" sz="2000" dirty="0">
                    <a:solidFill>
                      <a:srgbClr val="003399"/>
                    </a:solidFill>
                    <a:latin typeface="Tahoma" panose="020B0604030504040204" pitchFamily="34" charset="0"/>
                    <a:ea typeface="Tahoma" panose="020B0604030504040204" pitchFamily="34" charset="0"/>
                    <a:cs typeface="Tahoma" panose="020B0604030504040204" pitchFamily="34" charset="0"/>
                  </a:rPr>
                  <a:t>, </a:t>
                </a:r>
                <a14:m>
                  <m:oMath xmlns:m="http://schemas.openxmlformats.org/officeDocument/2006/math">
                    <m:sSub>
                      <m:sSubPr>
                        <m:ctrlPr>
                          <a:rPr lang="en-US" altLang="zh-CN" sz="2000" b="0" i="1" smtClean="0">
                            <a:solidFill>
                              <a:srgbClr val="003399"/>
                            </a:solidFill>
                            <a:latin typeface="Cambria Math" panose="02040503050406030204" pitchFamily="18" charset="0"/>
                            <a:ea typeface="Tahoma" panose="020B0604030504040204" pitchFamily="34" charset="0"/>
                            <a:cs typeface="Tahoma" panose="020B0604030504040204" pitchFamily="34" charset="0"/>
                          </a:rPr>
                        </m:ctrlPr>
                      </m:sSubPr>
                      <m:e>
                        <m:r>
                          <a:rPr lang="en-US" altLang="zh-CN" sz="2000" b="0" i="1" smtClean="0">
                            <a:solidFill>
                              <a:srgbClr val="003399"/>
                            </a:solidFill>
                            <a:latin typeface="Cambria Math" panose="02040503050406030204" pitchFamily="18" charset="0"/>
                            <a:ea typeface="Tahoma" panose="020B0604030504040204" pitchFamily="34" charset="0"/>
                            <a:cs typeface="Tahoma" panose="020B0604030504040204" pitchFamily="34" charset="0"/>
                          </a:rPr>
                          <m:t>𝜓</m:t>
                        </m:r>
                      </m:e>
                      <m:sub>
                        <m:r>
                          <a:rPr lang="en-US" altLang="zh-CN" sz="2000" b="0" i="1" smtClean="0">
                            <a:solidFill>
                              <a:srgbClr val="003399"/>
                            </a:solidFill>
                            <a:latin typeface="Cambria Math" panose="02040503050406030204" pitchFamily="18" charset="0"/>
                            <a:ea typeface="Tahoma" panose="020B0604030504040204" pitchFamily="34" charset="0"/>
                            <a:cs typeface="Tahoma" panose="020B0604030504040204" pitchFamily="34" charset="0"/>
                          </a:rPr>
                          <m:t>𝑘</m:t>
                        </m:r>
                      </m:sub>
                    </m:sSub>
                    <m:d>
                      <m:dPr>
                        <m:ctrlPr>
                          <a:rPr lang="en-US" altLang="zh-CN" sz="2000" b="0" i="1" smtClean="0">
                            <a:solidFill>
                              <a:srgbClr val="003399"/>
                            </a:solidFill>
                            <a:latin typeface="Cambria Math" panose="02040503050406030204" pitchFamily="18" charset="0"/>
                            <a:ea typeface="Tahoma" panose="020B0604030504040204" pitchFamily="34" charset="0"/>
                            <a:cs typeface="Tahoma" panose="020B0604030504040204" pitchFamily="34" charset="0"/>
                          </a:rPr>
                        </m:ctrlPr>
                      </m:dPr>
                      <m:e>
                        <m:r>
                          <a:rPr lang="en-US" altLang="zh-CN" sz="2000" b="0" i="1" smtClean="0">
                            <a:solidFill>
                              <a:srgbClr val="003399"/>
                            </a:solidFill>
                            <a:latin typeface="Cambria Math" panose="02040503050406030204" pitchFamily="18" charset="0"/>
                            <a:ea typeface="Tahoma" panose="020B0604030504040204" pitchFamily="34" charset="0"/>
                            <a:cs typeface="Tahoma" panose="020B0604030504040204" pitchFamily="34" charset="0"/>
                          </a:rPr>
                          <m:t>𝑟</m:t>
                        </m:r>
                      </m:e>
                    </m:d>
                    <m:r>
                      <a:rPr lang="en-US" altLang="zh-CN" sz="2000" b="0" i="1" smtClean="0">
                        <a:solidFill>
                          <a:srgbClr val="003399"/>
                        </a:solidFill>
                        <a:latin typeface="Cambria Math" panose="02040503050406030204" pitchFamily="18" charset="0"/>
                        <a:ea typeface="Tahoma" panose="020B0604030504040204" pitchFamily="34" charset="0"/>
                        <a:cs typeface="Tahoma" panose="020B0604030504040204" pitchFamily="34" charset="0"/>
                      </a:rPr>
                      <m:t>→</m:t>
                    </m:r>
                    <m:sSub>
                      <m:sSubPr>
                        <m:ctrlPr>
                          <a:rPr lang="en-US" altLang="zh-CN" sz="2000" b="0" i="1" smtClean="0">
                            <a:solidFill>
                              <a:srgbClr val="003399"/>
                            </a:solidFill>
                            <a:latin typeface="Cambria Math" panose="02040503050406030204" pitchFamily="18" charset="0"/>
                            <a:ea typeface="Tahoma" panose="020B0604030504040204" pitchFamily="34" charset="0"/>
                            <a:cs typeface="Tahoma" panose="020B0604030504040204" pitchFamily="34" charset="0"/>
                          </a:rPr>
                        </m:ctrlPr>
                      </m:sSubPr>
                      <m:e>
                        <m:r>
                          <a:rPr lang="en-US" altLang="zh-CN" sz="2000" b="0" i="1" smtClean="0">
                            <a:solidFill>
                              <a:srgbClr val="003399"/>
                            </a:solidFill>
                            <a:latin typeface="Cambria Math" panose="02040503050406030204" pitchFamily="18" charset="0"/>
                            <a:ea typeface="Tahoma" panose="020B0604030504040204" pitchFamily="34" charset="0"/>
                            <a:cs typeface="Tahoma" panose="020B0604030504040204" pitchFamily="34" charset="0"/>
                          </a:rPr>
                          <m:t>𝜓</m:t>
                        </m:r>
                      </m:e>
                      <m:sub>
                        <m:r>
                          <a:rPr lang="en-US" altLang="zh-CN" sz="2000" b="0" i="1" smtClean="0">
                            <a:solidFill>
                              <a:srgbClr val="003399"/>
                            </a:solidFill>
                            <a:latin typeface="Cambria Math" panose="02040503050406030204" pitchFamily="18" charset="0"/>
                            <a:ea typeface="Tahoma" panose="020B0604030504040204" pitchFamily="34" charset="0"/>
                            <a:cs typeface="Tahoma" panose="020B0604030504040204" pitchFamily="34" charset="0"/>
                          </a:rPr>
                          <m:t>𝑘</m:t>
                        </m:r>
                      </m:sub>
                    </m:sSub>
                    <m:r>
                      <a:rPr lang="en-US" altLang="zh-CN" sz="2000" b="0" i="1" smtClean="0">
                        <a:solidFill>
                          <a:srgbClr val="003399"/>
                        </a:solidFill>
                        <a:latin typeface="Cambria Math" panose="02040503050406030204" pitchFamily="18" charset="0"/>
                        <a:ea typeface="Tahoma" panose="020B0604030504040204" pitchFamily="34" charset="0"/>
                        <a:cs typeface="Tahoma" panose="020B0604030504040204" pitchFamily="34" charset="0"/>
                      </a:rPr>
                      <m:t>(</m:t>
                    </m:r>
                    <m:r>
                      <a:rPr lang="en-US" altLang="zh-CN" sz="2000" b="0" i="1" smtClean="0">
                        <a:solidFill>
                          <a:srgbClr val="003399"/>
                        </a:solidFill>
                        <a:latin typeface="Cambria Math" panose="02040503050406030204" pitchFamily="18" charset="0"/>
                        <a:ea typeface="Tahoma" panose="020B0604030504040204" pitchFamily="34" charset="0"/>
                        <a:cs typeface="Tahoma" panose="020B0604030504040204" pitchFamily="34" charset="0"/>
                      </a:rPr>
                      <m:t>𝜆</m:t>
                    </m:r>
                    <m:r>
                      <a:rPr lang="en-US" altLang="zh-CN" sz="2000" b="0" i="1" smtClean="0">
                        <a:solidFill>
                          <a:srgbClr val="003399"/>
                        </a:solidFill>
                        <a:latin typeface="Cambria Math" panose="02040503050406030204" pitchFamily="18" charset="0"/>
                        <a:ea typeface="Tahoma" panose="020B0604030504040204" pitchFamily="34" charset="0"/>
                        <a:cs typeface="Tahoma" panose="020B0604030504040204" pitchFamily="34" charset="0"/>
                      </a:rPr>
                      <m:t>𝑟</m:t>
                    </m:r>
                    <m:r>
                      <a:rPr lang="en-US" altLang="zh-CN" sz="2000" b="0" i="1" smtClean="0">
                        <a:solidFill>
                          <a:srgbClr val="003399"/>
                        </a:solidFill>
                        <a:latin typeface="Cambria Math" panose="02040503050406030204" pitchFamily="18" charset="0"/>
                        <a:ea typeface="Tahoma" panose="020B0604030504040204" pitchFamily="34" charset="0"/>
                        <a:cs typeface="Tahoma" panose="020B0604030504040204" pitchFamily="34" charset="0"/>
                      </a:rPr>
                      <m:t>)</m:t>
                    </m:r>
                  </m:oMath>
                </a14:m>
                <a:endParaRPr lang="en-US" altLang="zh-CN" sz="2000" dirty="0">
                  <a:solidFill>
                    <a:srgbClr val="003399"/>
                  </a:solidFill>
                  <a:latin typeface="Tahoma" panose="020B0604030504040204" pitchFamily="34" charset="0"/>
                  <a:ea typeface="Tahoma" panose="020B0604030504040204" pitchFamily="34" charset="0"/>
                  <a:cs typeface="Tahoma" panose="020B0604030504040204" pitchFamily="34" charset="0"/>
                </a:endParaRPr>
              </a:p>
            </p:txBody>
          </p:sp>
        </mc:Choice>
        <mc:Fallback xmlns="">
          <p:sp>
            <p:nvSpPr>
              <p:cNvPr id="5" name="矩形 4">
                <a:extLst>
                  <a:ext uri="{FF2B5EF4-FFF2-40B4-BE49-F238E27FC236}">
                    <a16:creationId xmlns:a16="http://schemas.microsoft.com/office/drawing/2014/main" id="{AFD675D6-3378-9C7A-9B09-8F9D178430F4}"/>
                  </a:ext>
                </a:extLst>
              </p:cNvPr>
              <p:cNvSpPr>
                <a:spLocks noRot="1" noChangeAspect="1" noMove="1" noResize="1" noEditPoints="1" noAdjustHandles="1" noChangeArrowheads="1" noChangeShapeType="1" noTextEdit="1"/>
              </p:cNvSpPr>
              <p:nvPr/>
            </p:nvSpPr>
            <p:spPr>
              <a:xfrm>
                <a:off x="859016" y="2959884"/>
                <a:ext cx="4561419" cy="400110"/>
              </a:xfrm>
              <a:prstGeom prst="rect">
                <a:avLst/>
              </a:prstGeom>
              <a:blipFill>
                <a:blip r:embed="rId5"/>
                <a:stretch>
                  <a:fillRect t="-9231" b="-2769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530220C6-7808-24FF-4275-F982491F911E}"/>
                  </a:ext>
                </a:extLst>
              </p:cNvPr>
              <p:cNvSpPr txBox="1"/>
              <p:nvPr/>
            </p:nvSpPr>
            <p:spPr>
              <a:xfrm>
                <a:off x="4769892" y="3016750"/>
                <a:ext cx="3032079" cy="3077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𝐻</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𝜆</m:t>
                              </m:r>
                            </m:e>
                          </m:d>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𝜓</m:t>
                              </m:r>
                            </m:e>
                            <m:sub>
                              <m:r>
                                <a:rPr lang="en-US" altLang="zh-CN" sz="2000" b="0" i="1" smtClean="0">
                                  <a:latin typeface="Cambria Math" panose="02040503050406030204" pitchFamily="18" charset="0"/>
                                </a:rPr>
                                <m:t>𝑘</m:t>
                              </m:r>
                            </m:sub>
                          </m:sSub>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𝜆</m:t>
                              </m:r>
                              <m:r>
                                <a:rPr lang="en-US" altLang="zh-CN" sz="2000" b="0" i="1" smtClean="0">
                                  <a:latin typeface="Cambria Math" panose="02040503050406030204" pitchFamily="18" charset="0"/>
                                </a:rPr>
                                <m:t>𝑟</m:t>
                              </m:r>
                            </m:e>
                          </m:d>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𝐸</m:t>
                          </m:r>
                        </m:e>
                        <m:sub>
                          <m:r>
                            <a:rPr lang="en-US" altLang="zh-CN" sz="2000" b="0" i="1" smtClean="0">
                              <a:latin typeface="Cambria Math" panose="02040503050406030204" pitchFamily="18" charset="0"/>
                            </a:rPr>
                            <m:t>𝑘</m:t>
                          </m:r>
                        </m:sub>
                      </m:sSub>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𝜓</m:t>
                          </m:r>
                        </m:e>
                        <m:sub>
                          <m:r>
                            <a:rPr lang="en-US" altLang="zh-CN" sz="2000" b="0" i="1" smtClean="0">
                              <a:latin typeface="Cambria Math" panose="02040503050406030204" pitchFamily="18" charset="0"/>
                            </a:rPr>
                            <m:t>𝑘</m:t>
                          </m:r>
                        </m:sub>
                      </m:sSub>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𝜆</m:t>
                      </m:r>
                      <m:r>
                        <a:rPr lang="en-US" altLang="zh-CN" sz="2000" b="0" i="1" smtClean="0">
                          <a:latin typeface="Cambria Math" panose="02040503050406030204" pitchFamily="18" charset="0"/>
                        </a:rPr>
                        <m:t>𝑟</m:t>
                      </m:r>
                      <m:r>
                        <a:rPr lang="en-US" altLang="zh-CN" sz="2000" b="0" i="1" smtClean="0">
                          <a:latin typeface="Cambria Math" panose="02040503050406030204" pitchFamily="18" charset="0"/>
                        </a:rPr>
                        <m:t>)</m:t>
                      </m:r>
                    </m:oMath>
                  </m:oMathPara>
                </a14:m>
                <a:endParaRPr lang="zh-CN" altLang="en-US" sz="2000" dirty="0"/>
              </a:p>
            </p:txBody>
          </p:sp>
        </mc:Choice>
        <mc:Fallback xmlns="">
          <p:sp>
            <p:nvSpPr>
              <p:cNvPr id="7" name="文本框 6">
                <a:extLst>
                  <a:ext uri="{FF2B5EF4-FFF2-40B4-BE49-F238E27FC236}">
                    <a16:creationId xmlns:a16="http://schemas.microsoft.com/office/drawing/2014/main" id="{530220C6-7808-24FF-4275-F982491F911E}"/>
                  </a:ext>
                </a:extLst>
              </p:cNvPr>
              <p:cNvSpPr txBox="1">
                <a:spLocks noRot="1" noChangeAspect="1" noMove="1" noResize="1" noEditPoints="1" noAdjustHandles="1" noChangeArrowheads="1" noChangeShapeType="1" noTextEdit="1"/>
              </p:cNvSpPr>
              <p:nvPr/>
            </p:nvSpPr>
            <p:spPr>
              <a:xfrm>
                <a:off x="4769892" y="3016750"/>
                <a:ext cx="3032079" cy="307777"/>
              </a:xfrm>
              <a:prstGeom prst="rect">
                <a:avLst/>
              </a:prstGeom>
              <a:blipFill>
                <a:blip r:embed="rId6"/>
                <a:stretch>
                  <a:fillRect b="-4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04D7F426-BD2B-11DC-7364-3F207269612B}"/>
                  </a:ext>
                </a:extLst>
              </p:cNvPr>
              <p:cNvSpPr txBox="1"/>
              <p:nvPr/>
            </p:nvSpPr>
            <p:spPr>
              <a:xfrm>
                <a:off x="1339332" y="3568464"/>
                <a:ext cx="4295288" cy="58432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b="0" i="1" smtClean="0">
                              <a:latin typeface="Cambria Math" panose="02040503050406030204" pitchFamily="18" charset="0"/>
                            </a:rPr>
                          </m:ctrlPr>
                        </m:sSubPr>
                        <m:e>
                          <m:f>
                            <m:fPr>
                              <m:ctrlPr>
                                <a:rPr lang="en-US" altLang="zh-CN" sz="2000" b="0" i="1" smtClean="0">
                                  <a:latin typeface="Cambria Math" panose="02040503050406030204" pitchFamily="18" charset="0"/>
                                </a:rPr>
                              </m:ctrlPr>
                            </m:fPr>
                            <m:num>
                              <m:r>
                                <a:rPr lang="en-US" altLang="zh-CN" sz="2000" b="0" i="1" smtClean="0">
                                  <a:latin typeface="Cambria Math" panose="02040503050406030204" pitchFamily="18" charset="0"/>
                                </a:rPr>
                                <m:t>𝑑</m:t>
                              </m:r>
                            </m:num>
                            <m:den>
                              <m:r>
                                <a:rPr lang="en-US" altLang="zh-CN" sz="2000" b="0" i="1" smtClean="0">
                                  <a:latin typeface="Cambria Math" panose="02040503050406030204" pitchFamily="18" charset="0"/>
                                </a:rPr>
                                <m:t>𝑑</m:t>
                              </m:r>
                              <m:r>
                                <a:rPr lang="en-US" altLang="zh-CN" sz="2000" b="0" i="1" smtClean="0">
                                  <a:latin typeface="Cambria Math" panose="02040503050406030204" pitchFamily="18" charset="0"/>
                                </a:rPr>
                                <m:t>𝜆</m:t>
                              </m:r>
                            </m:den>
                          </m:f>
                          <m:d>
                            <m:dPr>
                              <m:begChr m:val="⟨"/>
                              <m:endChr m:val="⟩"/>
                              <m:ctrlPr>
                                <a:rPr lang="en-US" altLang="zh-CN" sz="2000" b="0" i="1" smtClean="0">
                                  <a:latin typeface="Cambria Math" panose="02040503050406030204" pitchFamily="18" charset="0"/>
                                </a:rPr>
                              </m:ctrlPr>
                            </m:dPr>
                            <m:e>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𝜓</m:t>
                                  </m:r>
                                </m:e>
                                <m:sub>
                                  <m:r>
                                    <a:rPr lang="en-US" altLang="zh-CN" sz="2000" b="0" i="1" smtClean="0">
                                      <a:latin typeface="Cambria Math" panose="02040503050406030204" pitchFamily="18" charset="0"/>
                                    </a:rPr>
                                    <m:t>𝑘</m:t>
                                  </m:r>
                                </m:sub>
                              </m:sSub>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𝜆</m:t>
                                  </m:r>
                                </m:e>
                              </m:d>
                              <m:d>
                                <m:dPr>
                                  <m:begChr m:val="|"/>
                                  <m:endChr m:val="|"/>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𝐻</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𝜆</m:t>
                                      </m:r>
                                    </m:e>
                                  </m:d>
                                </m:e>
                              </m:d>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𝜓</m:t>
                                  </m:r>
                                </m:e>
                                <m:sub>
                                  <m:r>
                                    <a:rPr lang="en-US" altLang="zh-CN" sz="2000" b="0" i="1" smtClean="0">
                                      <a:latin typeface="Cambria Math" panose="02040503050406030204" pitchFamily="18" charset="0"/>
                                    </a:rPr>
                                    <m:t>𝑘</m:t>
                                  </m:r>
                                </m:sub>
                              </m:sSub>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𝜆</m:t>
                                  </m:r>
                                </m:e>
                              </m:d>
                            </m:e>
                          </m:d>
                          <m:r>
                            <a:rPr lang="en-US" altLang="zh-CN" sz="2000" b="0" i="1" smtClean="0">
                              <a:latin typeface="Cambria Math" panose="02040503050406030204" pitchFamily="18" charset="0"/>
                            </a:rPr>
                            <m:t>=0  </m:t>
                          </m:r>
                        </m:e>
                        <m:sub>
                          <m:r>
                            <a:rPr lang="en-US" altLang="zh-CN" sz="2000" b="0" i="1" smtClean="0">
                              <a:latin typeface="Cambria Math" panose="02040503050406030204" pitchFamily="18" charset="0"/>
                            </a:rPr>
                            <m:t> </m:t>
                          </m:r>
                        </m:sub>
                      </m:sSub>
                      <m:r>
                        <a:rPr lang="en-US" altLang="zh-CN" sz="2000" b="0" i="1" smtClean="0">
                          <a:latin typeface="Cambria Math" panose="02040503050406030204" pitchFamily="18" charset="0"/>
                        </a:rPr>
                        <m:t> </m:t>
                      </m:r>
                    </m:oMath>
                  </m:oMathPara>
                </a14:m>
                <a:endParaRPr lang="zh-CN" altLang="en-US" sz="2000" dirty="0"/>
              </a:p>
            </p:txBody>
          </p:sp>
        </mc:Choice>
        <mc:Fallback xmlns="">
          <p:sp>
            <p:nvSpPr>
              <p:cNvPr id="9" name="文本框 8">
                <a:extLst>
                  <a:ext uri="{FF2B5EF4-FFF2-40B4-BE49-F238E27FC236}">
                    <a16:creationId xmlns:a16="http://schemas.microsoft.com/office/drawing/2014/main" id="{04D7F426-BD2B-11DC-7364-3F207269612B}"/>
                  </a:ext>
                </a:extLst>
              </p:cNvPr>
              <p:cNvSpPr txBox="1">
                <a:spLocks noRot="1" noChangeAspect="1" noMove="1" noResize="1" noEditPoints="1" noAdjustHandles="1" noChangeArrowheads="1" noChangeShapeType="1" noTextEdit="1"/>
              </p:cNvSpPr>
              <p:nvPr/>
            </p:nvSpPr>
            <p:spPr>
              <a:xfrm>
                <a:off x="1339332" y="3568464"/>
                <a:ext cx="4295288" cy="584327"/>
              </a:xfrm>
              <a:prstGeom prst="rect">
                <a:avLst/>
              </a:prstGeom>
              <a:blipFill>
                <a:blip r:embed="rId7"/>
                <a:stretch>
                  <a:fillRect/>
                </a:stretch>
              </a:blipFill>
            </p:spPr>
            <p:txBody>
              <a:bodyPr/>
              <a:lstStyle/>
              <a:p>
                <a:r>
                  <a:rPr lang="zh-CN" altLang="en-US">
                    <a:noFill/>
                  </a:rPr>
                  <a:t> </a:t>
                </a:r>
              </a:p>
            </p:txBody>
          </p:sp>
        </mc:Fallback>
      </mc:AlternateContent>
      <p:sp>
        <p:nvSpPr>
          <p:cNvPr id="10" name="箭头: 右 9">
            <a:extLst>
              <a:ext uri="{FF2B5EF4-FFF2-40B4-BE49-F238E27FC236}">
                <a16:creationId xmlns:a16="http://schemas.microsoft.com/office/drawing/2014/main" id="{CEBBB2C1-5E4B-2DF3-486D-1C71233CE7F5}"/>
              </a:ext>
            </a:extLst>
          </p:cNvPr>
          <p:cNvSpPr/>
          <p:nvPr/>
        </p:nvSpPr>
        <p:spPr>
          <a:xfrm>
            <a:off x="6445947" y="4802436"/>
            <a:ext cx="878006" cy="35838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EF5ADDB2-1815-7E56-925B-85CA491CB6B8}"/>
                  </a:ext>
                </a:extLst>
              </p:cNvPr>
              <p:cNvSpPr txBox="1"/>
              <p:nvPr/>
            </p:nvSpPr>
            <p:spPr>
              <a:xfrm>
                <a:off x="918921" y="4354230"/>
                <a:ext cx="5136109" cy="7825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b="0" i="1" smtClean="0">
                              <a:latin typeface="Cambria Math" panose="02040503050406030204" pitchFamily="18" charset="0"/>
                            </a:rPr>
                          </m:ctrlPr>
                        </m:sSubPr>
                        <m:e>
                          <m:d>
                            <m:dPr>
                              <m:begChr m:val="⟨"/>
                              <m:endChr m:val="⟩"/>
                              <m:ctrlPr>
                                <a:rPr lang="en-US" altLang="zh-CN" sz="2000" b="0" i="1" smtClean="0">
                                  <a:latin typeface="Cambria Math" panose="02040503050406030204" pitchFamily="18" charset="0"/>
                                </a:rPr>
                              </m:ctrlPr>
                            </m:dPr>
                            <m:e>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𝜓</m:t>
                                  </m:r>
                                </m:e>
                                <m:sub>
                                  <m:r>
                                    <a:rPr lang="en-US" altLang="zh-CN" sz="2000" b="0" i="1" smtClean="0">
                                      <a:latin typeface="Cambria Math" panose="02040503050406030204" pitchFamily="18" charset="0"/>
                                    </a:rPr>
                                    <m:t>𝑘</m:t>
                                  </m:r>
                                </m:sub>
                              </m:sSub>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𝜆</m:t>
                                  </m:r>
                                </m:e>
                              </m:d>
                              <m:d>
                                <m:dPr>
                                  <m:begChr m:val="|"/>
                                  <m:endChr m:val="|"/>
                                  <m:ctrlPr>
                                    <a:rPr lang="en-US" altLang="zh-CN" sz="2000" b="0" i="1" smtClean="0">
                                      <a:latin typeface="Cambria Math" panose="02040503050406030204" pitchFamily="18" charset="0"/>
                                    </a:rPr>
                                  </m:ctrlPr>
                                </m:dPr>
                                <m:e>
                                  <m:f>
                                    <m:fPr>
                                      <m:ctrlPr>
                                        <a:rPr lang="en-US" altLang="zh-CN" sz="2000" b="0" i="1" smtClean="0">
                                          <a:latin typeface="Cambria Math" panose="02040503050406030204" pitchFamily="18" charset="0"/>
                                        </a:rPr>
                                      </m:ctrlPr>
                                    </m:fPr>
                                    <m:num>
                                      <m:r>
                                        <a:rPr lang="en-US" altLang="zh-CN" sz="2000" b="0" i="1" smtClean="0">
                                          <a:latin typeface="Cambria Math" panose="02040503050406030204" pitchFamily="18" charset="0"/>
                                        </a:rPr>
                                        <m:t>𝑑</m:t>
                                      </m:r>
                                    </m:num>
                                    <m:den>
                                      <m:r>
                                        <a:rPr lang="en-US" altLang="zh-CN" sz="2000" b="0" i="1" smtClean="0">
                                          <a:latin typeface="Cambria Math" panose="02040503050406030204" pitchFamily="18" charset="0"/>
                                        </a:rPr>
                                        <m:t>𝑑</m:t>
                                      </m:r>
                                      <m:r>
                                        <a:rPr lang="en-US" altLang="zh-CN" sz="2000" b="0" i="1" smtClean="0">
                                          <a:latin typeface="Cambria Math" panose="02040503050406030204" pitchFamily="18" charset="0"/>
                                        </a:rPr>
                                        <m:t>𝜆</m:t>
                                      </m:r>
                                    </m:den>
                                  </m:f>
                                  <m:r>
                                    <a:rPr lang="en-US" altLang="zh-CN" sz="2000" b="0" i="1" smtClean="0">
                                      <a:latin typeface="Cambria Math" panose="02040503050406030204" pitchFamily="18" charset="0"/>
                                    </a:rPr>
                                    <m:t>𝐻</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𝜆</m:t>
                                      </m:r>
                                    </m:e>
                                  </m:d>
                                </m:e>
                              </m:d>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𝜓</m:t>
                                  </m:r>
                                </m:e>
                                <m:sub>
                                  <m:r>
                                    <a:rPr lang="en-US" altLang="zh-CN" sz="2000" b="0" i="1" smtClean="0">
                                      <a:latin typeface="Cambria Math" panose="02040503050406030204" pitchFamily="18" charset="0"/>
                                    </a:rPr>
                                    <m:t>𝑘</m:t>
                                  </m:r>
                                </m:sub>
                              </m:sSub>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𝜆</m:t>
                                  </m:r>
                                </m:e>
                              </m:d>
                            </m:e>
                          </m:d>
                          <m:r>
                            <a:rPr lang="en-US" altLang="zh-CN" sz="2000" b="0" i="1" smtClean="0">
                              <a:latin typeface="Cambria Math" panose="02040503050406030204" pitchFamily="18" charset="0"/>
                            </a:rPr>
                            <m:t>=−2</m:t>
                          </m:r>
                          <m:acc>
                            <m:accPr>
                              <m:chr m:val="̅"/>
                              <m:ctrlPr>
                                <a:rPr lang="en-US" altLang="zh-CN" sz="2000" b="0" i="1" smtClean="0">
                                  <a:latin typeface="Cambria Math" panose="02040503050406030204" pitchFamily="18" charset="0"/>
                                </a:rPr>
                              </m:ctrlPr>
                            </m:accPr>
                            <m:e>
                              <m:r>
                                <a:rPr lang="en-US" altLang="zh-CN" sz="2000" b="0" i="1" smtClean="0">
                                  <a:latin typeface="Cambria Math" panose="02040503050406030204" pitchFamily="18" charset="0"/>
                                </a:rPr>
                                <m:t>𝑇</m:t>
                              </m:r>
                            </m:e>
                          </m:acc>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𝑛</m:t>
                          </m:r>
                          <m:acc>
                            <m:accPr>
                              <m:chr m:val="̅"/>
                              <m:ctrlPr>
                                <a:rPr lang="en-US" altLang="zh-CN" sz="2000" b="0" i="1" smtClean="0">
                                  <a:latin typeface="Cambria Math" panose="02040503050406030204" pitchFamily="18" charset="0"/>
                                </a:rPr>
                              </m:ctrlPr>
                            </m:accPr>
                            <m:e>
                              <m:r>
                                <a:rPr lang="en-US" altLang="zh-CN" sz="2000" b="0" i="1" smtClean="0">
                                  <a:latin typeface="Cambria Math" panose="02040503050406030204" pitchFamily="18" charset="0"/>
                                </a:rPr>
                                <m:t>𝑉</m:t>
                              </m:r>
                            </m:e>
                          </m:acc>
                          <m:r>
                            <a:rPr lang="en-US" altLang="zh-CN" sz="2000" b="0" i="1" smtClean="0">
                              <a:latin typeface="Cambria Math" panose="02040503050406030204" pitchFamily="18" charset="0"/>
                            </a:rPr>
                            <m:t>=0  </m:t>
                          </m:r>
                        </m:e>
                        <m:sub>
                          <m:r>
                            <a:rPr lang="en-US" altLang="zh-CN" sz="2000" b="0" i="1" smtClean="0">
                              <a:latin typeface="Cambria Math" panose="02040503050406030204" pitchFamily="18" charset="0"/>
                            </a:rPr>
                            <m:t> </m:t>
                          </m:r>
                        </m:sub>
                      </m:sSub>
                      <m:r>
                        <a:rPr lang="en-US" altLang="zh-CN" sz="2000" b="0" i="1" smtClean="0">
                          <a:latin typeface="Cambria Math" panose="02040503050406030204" pitchFamily="18" charset="0"/>
                        </a:rPr>
                        <m:t> </m:t>
                      </m:r>
                    </m:oMath>
                  </m:oMathPara>
                </a14:m>
                <a:endParaRPr lang="zh-CN" altLang="en-US" sz="2000" dirty="0"/>
              </a:p>
            </p:txBody>
          </p:sp>
        </mc:Choice>
        <mc:Fallback xmlns="">
          <p:sp>
            <p:nvSpPr>
              <p:cNvPr id="13" name="文本框 12">
                <a:extLst>
                  <a:ext uri="{FF2B5EF4-FFF2-40B4-BE49-F238E27FC236}">
                    <a16:creationId xmlns:a16="http://schemas.microsoft.com/office/drawing/2014/main" id="{EF5ADDB2-1815-7E56-925B-85CA491CB6B8}"/>
                  </a:ext>
                </a:extLst>
              </p:cNvPr>
              <p:cNvSpPr txBox="1">
                <a:spLocks noRot="1" noChangeAspect="1" noMove="1" noResize="1" noEditPoints="1" noAdjustHandles="1" noChangeArrowheads="1" noChangeShapeType="1" noTextEdit="1"/>
              </p:cNvSpPr>
              <p:nvPr/>
            </p:nvSpPr>
            <p:spPr>
              <a:xfrm>
                <a:off x="918921" y="4354230"/>
                <a:ext cx="5136109" cy="782587"/>
              </a:xfrm>
              <a:prstGeom prst="rect">
                <a:avLst/>
              </a:prstGeom>
              <a:blipFill>
                <a:blip r:embed="rId8"/>
                <a:stretch>
                  <a:fillRect/>
                </a:stretch>
              </a:blipFill>
            </p:spPr>
            <p:txBody>
              <a:bodyPr/>
              <a:lstStyle/>
              <a:p>
                <a:r>
                  <a:rPr lang="zh-CN" altLang="en-US">
                    <a:noFill/>
                  </a:rPr>
                  <a:t> </a:t>
                </a:r>
              </a:p>
            </p:txBody>
          </p:sp>
        </mc:Fallback>
      </mc:AlternateContent>
      <p:sp>
        <p:nvSpPr>
          <p:cNvPr id="14" name="矩形 13">
            <a:extLst>
              <a:ext uri="{FF2B5EF4-FFF2-40B4-BE49-F238E27FC236}">
                <a16:creationId xmlns:a16="http://schemas.microsoft.com/office/drawing/2014/main" id="{1E0056B6-997F-90A1-0798-DD74DE382468}"/>
              </a:ext>
            </a:extLst>
          </p:cNvPr>
          <p:cNvSpPr/>
          <p:nvPr/>
        </p:nvSpPr>
        <p:spPr>
          <a:xfrm>
            <a:off x="6285931" y="3633432"/>
            <a:ext cx="1433807" cy="1015663"/>
          </a:xfrm>
          <a:prstGeom prst="rect">
            <a:avLst/>
          </a:prstGeom>
        </p:spPr>
        <p:txBody>
          <a:bodyPr wrap="square">
            <a:spAutoFit/>
          </a:bodyPr>
          <a:lstStyle/>
          <a:p>
            <a:pPr lvl="0">
              <a:defRPr/>
            </a:pPr>
            <a:r>
              <a:rPr lang="en-US" altLang="zh-CN" sz="2000" dirty="0">
                <a:solidFill>
                  <a:srgbClr val="003399"/>
                </a:solidFill>
                <a:latin typeface="Tahoma" panose="020B0604030504040204" pitchFamily="34" charset="0"/>
                <a:ea typeface="Tahoma" panose="020B0604030504040204" pitchFamily="34" charset="0"/>
                <a:cs typeface="Tahoma" panose="020B0604030504040204" pitchFamily="34" charset="0"/>
              </a:rPr>
              <a:t>Feynman-Hellman theorem</a:t>
            </a:r>
          </a:p>
        </p:txBody>
      </p:sp>
      <mc:AlternateContent xmlns:mc="http://schemas.openxmlformats.org/markup-compatibility/2006" xmlns:a14="http://schemas.microsoft.com/office/drawing/2010/main">
        <mc:Choice Requires="a14">
          <p:sp>
            <p:nvSpPr>
              <p:cNvPr id="15" name="矩形 14">
                <a:extLst>
                  <a:ext uri="{FF2B5EF4-FFF2-40B4-BE49-F238E27FC236}">
                    <a16:creationId xmlns:a16="http://schemas.microsoft.com/office/drawing/2014/main" id="{F8349E13-846D-9B91-DFAA-A9309FA3FED7}"/>
                  </a:ext>
                </a:extLst>
              </p:cNvPr>
              <p:cNvSpPr/>
              <p:nvPr/>
            </p:nvSpPr>
            <p:spPr>
              <a:xfrm>
                <a:off x="529424" y="5390463"/>
                <a:ext cx="7851174" cy="1181862"/>
              </a:xfrm>
              <a:prstGeom prst="rect">
                <a:avLst/>
              </a:prstGeom>
            </p:spPr>
            <p:txBody>
              <a:bodyPr wrap="square">
                <a:spAutoFit/>
              </a:bodyPr>
              <a:lstStyle/>
              <a:p>
                <a:pPr marL="342900" lvl="0" indent="-342900">
                  <a:buFont typeface="Arial" panose="020B0604020202020204" pitchFamily="34" charset="0"/>
                  <a:buChar char="•"/>
                  <a:defRPr/>
                </a:pPr>
                <a:r>
                  <a:rPr lang="en-US" altLang="zh-CN" sz="2000" dirty="0">
                    <a:solidFill>
                      <a:srgbClr val="003399"/>
                    </a:solidFill>
                    <a:latin typeface="Tahoma" panose="020B0604030504040204" pitchFamily="34" charset="0"/>
                    <a:ea typeface="Tahoma" panose="020B0604030504040204" pitchFamily="34" charset="0"/>
                    <a:cs typeface="Tahoma" panose="020B0604030504040204" pitchFamily="34" charset="0"/>
                  </a:rPr>
                  <a:t>Generalizable to many-particle system: </a:t>
                </a:r>
              </a:p>
              <a:p>
                <a:pPr lvl="0">
                  <a:defRPr/>
                </a:pPr>
                <a14:m>
                  <m:oMathPara xmlns:m="http://schemas.openxmlformats.org/officeDocument/2006/math">
                    <m:oMathParaPr>
                      <m:jc m:val="centerGroup"/>
                    </m:oMathParaPr>
                    <m:oMath xmlns:m="http://schemas.openxmlformats.org/officeDocument/2006/math">
                      <m:r>
                        <a:rPr lang="en-US" altLang="zh-CN" sz="2000" b="0" i="1" smtClean="0">
                          <a:solidFill>
                            <a:srgbClr val="003399"/>
                          </a:solidFill>
                          <a:latin typeface="Cambria Math" panose="02040503050406030204" pitchFamily="18" charset="0"/>
                          <a:ea typeface="Tahoma" panose="020B0604030504040204" pitchFamily="34" charset="0"/>
                          <a:cs typeface="Tahoma" panose="020B0604030504040204" pitchFamily="34" charset="0"/>
                        </a:rPr>
                        <m:t>𝐻</m:t>
                      </m:r>
                      <m:r>
                        <a:rPr lang="en-US" altLang="zh-CN" sz="2000" b="0" i="1" smtClean="0">
                          <a:solidFill>
                            <a:srgbClr val="003399"/>
                          </a:solidFill>
                          <a:latin typeface="Cambria Math" panose="02040503050406030204" pitchFamily="18" charset="0"/>
                          <a:ea typeface="Tahoma" panose="020B0604030504040204" pitchFamily="34" charset="0"/>
                          <a:cs typeface="Tahoma" panose="020B0604030504040204" pitchFamily="34" charset="0"/>
                        </a:rPr>
                        <m:t>=</m:t>
                      </m:r>
                      <m:nary>
                        <m:naryPr>
                          <m:chr m:val="∑"/>
                          <m:supHide m:val="on"/>
                          <m:ctrlPr>
                            <a:rPr lang="en-US" altLang="zh-CN" sz="2000" b="0" i="1" smtClean="0">
                              <a:solidFill>
                                <a:srgbClr val="003399"/>
                              </a:solidFill>
                              <a:latin typeface="Cambria Math" panose="02040503050406030204" pitchFamily="18" charset="0"/>
                              <a:ea typeface="Tahoma" panose="020B0604030504040204" pitchFamily="34" charset="0"/>
                              <a:cs typeface="Tahoma" panose="020B0604030504040204" pitchFamily="34" charset="0"/>
                            </a:rPr>
                          </m:ctrlPr>
                        </m:naryPr>
                        <m:sub>
                          <m:r>
                            <a:rPr lang="en-US" altLang="zh-CN" sz="2000" b="0" i="1" smtClean="0">
                              <a:solidFill>
                                <a:srgbClr val="003399"/>
                              </a:solidFill>
                              <a:latin typeface="Cambria Math" panose="02040503050406030204" pitchFamily="18" charset="0"/>
                              <a:ea typeface="Tahoma" panose="020B0604030504040204" pitchFamily="34" charset="0"/>
                              <a:cs typeface="Tahoma" panose="020B0604030504040204" pitchFamily="34" charset="0"/>
                            </a:rPr>
                            <m:t>𝑖</m:t>
                          </m:r>
                        </m:sub>
                        <m:sup/>
                        <m:e>
                          <m:sSub>
                            <m:sSubPr>
                              <m:ctrlPr>
                                <a:rPr lang="en-US" altLang="zh-CN" sz="2000" b="0" i="1" smtClean="0">
                                  <a:solidFill>
                                    <a:srgbClr val="003399"/>
                                  </a:solidFill>
                                  <a:latin typeface="Cambria Math" panose="02040503050406030204" pitchFamily="18" charset="0"/>
                                  <a:ea typeface="Tahoma" panose="020B0604030504040204" pitchFamily="34" charset="0"/>
                                  <a:cs typeface="Tahoma" panose="020B0604030504040204" pitchFamily="34" charset="0"/>
                                </a:rPr>
                              </m:ctrlPr>
                            </m:sSubPr>
                            <m:e>
                              <m:r>
                                <a:rPr lang="en-US" altLang="zh-CN" sz="2000" b="0" i="1" smtClean="0">
                                  <a:solidFill>
                                    <a:srgbClr val="003399"/>
                                  </a:solidFill>
                                  <a:latin typeface="Cambria Math" panose="02040503050406030204" pitchFamily="18" charset="0"/>
                                  <a:ea typeface="Tahoma" panose="020B0604030504040204" pitchFamily="34" charset="0"/>
                                  <a:cs typeface="Tahoma" panose="020B0604030504040204" pitchFamily="34" charset="0"/>
                                </a:rPr>
                                <m:t>𝑇</m:t>
                              </m:r>
                            </m:e>
                            <m:sub>
                              <m:r>
                                <a:rPr lang="en-US" altLang="zh-CN" sz="2000" b="0" i="1" smtClean="0">
                                  <a:solidFill>
                                    <a:srgbClr val="003399"/>
                                  </a:solidFill>
                                  <a:latin typeface="Cambria Math" panose="02040503050406030204" pitchFamily="18" charset="0"/>
                                  <a:ea typeface="Tahoma" panose="020B0604030504040204" pitchFamily="34" charset="0"/>
                                  <a:cs typeface="Tahoma" panose="020B0604030504040204" pitchFamily="34" charset="0"/>
                                </a:rPr>
                                <m:t>𝑖</m:t>
                              </m:r>
                            </m:sub>
                          </m:sSub>
                        </m:e>
                      </m:nary>
                      <m:r>
                        <a:rPr lang="en-US" altLang="zh-CN" sz="2000" b="0" i="1" smtClean="0">
                          <a:solidFill>
                            <a:srgbClr val="003399"/>
                          </a:solidFill>
                          <a:latin typeface="Cambria Math" panose="02040503050406030204" pitchFamily="18" charset="0"/>
                          <a:ea typeface="Tahoma" panose="020B0604030504040204" pitchFamily="34" charset="0"/>
                          <a:cs typeface="Tahoma" panose="020B0604030504040204" pitchFamily="34" charset="0"/>
                        </a:rPr>
                        <m:t>+</m:t>
                      </m:r>
                      <m:nary>
                        <m:naryPr>
                          <m:chr m:val="∑"/>
                          <m:supHide m:val="on"/>
                          <m:ctrlPr>
                            <a:rPr lang="en-US" altLang="zh-CN" sz="2000" b="0" i="1" smtClean="0">
                              <a:solidFill>
                                <a:srgbClr val="003399"/>
                              </a:solidFill>
                              <a:latin typeface="Cambria Math" panose="02040503050406030204" pitchFamily="18" charset="0"/>
                              <a:ea typeface="Tahoma" panose="020B0604030504040204" pitchFamily="34" charset="0"/>
                              <a:cs typeface="Tahoma" panose="020B0604030504040204" pitchFamily="34" charset="0"/>
                            </a:rPr>
                          </m:ctrlPr>
                        </m:naryPr>
                        <m:sub>
                          <m:r>
                            <a:rPr lang="en-US" altLang="zh-CN" sz="2000" b="0" i="1" smtClean="0">
                              <a:solidFill>
                                <a:srgbClr val="003399"/>
                              </a:solidFill>
                              <a:latin typeface="Cambria Math" panose="02040503050406030204" pitchFamily="18" charset="0"/>
                              <a:ea typeface="Tahoma" panose="020B0604030504040204" pitchFamily="34" charset="0"/>
                              <a:cs typeface="Tahoma" panose="020B0604030504040204" pitchFamily="34" charset="0"/>
                            </a:rPr>
                            <m:t>𝑖𝑗</m:t>
                          </m:r>
                        </m:sub>
                        <m:sup/>
                        <m:e>
                          <m:r>
                            <a:rPr lang="en-US" altLang="zh-CN" sz="2000" b="0" i="1" smtClean="0">
                              <a:solidFill>
                                <a:srgbClr val="003399"/>
                              </a:solidFill>
                              <a:latin typeface="Cambria Math" panose="02040503050406030204" pitchFamily="18" charset="0"/>
                              <a:ea typeface="Tahoma" panose="020B0604030504040204" pitchFamily="34" charset="0"/>
                              <a:cs typeface="Tahoma" panose="020B0604030504040204" pitchFamily="34" charset="0"/>
                            </a:rPr>
                            <m:t> </m:t>
                          </m:r>
                        </m:e>
                      </m:nary>
                      <m:r>
                        <a:rPr lang="en-US" altLang="zh-CN" sz="2000" b="0" i="1" smtClean="0">
                          <a:solidFill>
                            <a:srgbClr val="003399"/>
                          </a:solidFill>
                          <a:latin typeface="Cambria Math" panose="02040503050406030204" pitchFamily="18" charset="0"/>
                          <a:ea typeface="Tahoma" panose="020B0604030504040204" pitchFamily="34" charset="0"/>
                          <a:cs typeface="Tahoma" panose="020B0604030504040204" pitchFamily="34" charset="0"/>
                        </a:rPr>
                        <m:t>𝑉</m:t>
                      </m:r>
                      <m:d>
                        <m:dPr>
                          <m:ctrlPr>
                            <a:rPr lang="en-US" altLang="zh-CN" sz="2000" b="0" i="1" smtClean="0">
                              <a:solidFill>
                                <a:srgbClr val="003399"/>
                              </a:solidFill>
                              <a:latin typeface="Cambria Math" panose="02040503050406030204" pitchFamily="18" charset="0"/>
                              <a:ea typeface="Tahoma" panose="020B0604030504040204" pitchFamily="34" charset="0"/>
                              <a:cs typeface="Tahoma" panose="020B0604030504040204" pitchFamily="34" charset="0"/>
                            </a:rPr>
                          </m:ctrlPr>
                        </m:dPr>
                        <m:e>
                          <m:sSub>
                            <m:sSubPr>
                              <m:ctrlPr>
                                <a:rPr lang="en-US" altLang="zh-CN" sz="2000" b="0" i="1" smtClean="0">
                                  <a:solidFill>
                                    <a:srgbClr val="003399"/>
                                  </a:solidFill>
                                  <a:latin typeface="Cambria Math" panose="02040503050406030204" pitchFamily="18" charset="0"/>
                                  <a:ea typeface="Tahoma" panose="020B0604030504040204" pitchFamily="34" charset="0"/>
                                  <a:cs typeface="Tahoma" panose="020B0604030504040204" pitchFamily="34" charset="0"/>
                                </a:rPr>
                              </m:ctrlPr>
                            </m:sSubPr>
                            <m:e>
                              <m:r>
                                <a:rPr lang="en-US" altLang="zh-CN" sz="2000" b="0" i="1" smtClean="0">
                                  <a:solidFill>
                                    <a:srgbClr val="003399"/>
                                  </a:solidFill>
                                  <a:latin typeface="Cambria Math" panose="02040503050406030204" pitchFamily="18" charset="0"/>
                                  <a:ea typeface="Tahoma" panose="020B0604030504040204" pitchFamily="34" charset="0"/>
                                  <a:cs typeface="Tahoma" panose="020B0604030504040204" pitchFamily="34" charset="0"/>
                                </a:rPr>
                                <m:t>𝑟</m:t>
                              </m:r>
                            </m:e>
                            <m:sub>
                              <m:r>
                                <a:rPr lang="en-US" altLang="zh-CN" sz="2000" b="0" i="1" smtClean="0">
                                  <a:solidFill>
                                    <a:srgbClr val="003399"/>
                                  </a:solidFill>
                                  <a:latin typeface="Cambria Math" panose="02040503050406030204" pitchFamily="18" charset="0"/>
                                  <a:ea typeface="Tahoma" panose="020B0604030504040204" pitchFamily="34" charset="0"/>
                                  <a:cs typeface="Tahoma" panose="020B0604030504040204" pitchFamily="34" charset="0"/>
                                </a:rPr>
                                <m:t>𝑖</m:t>
                              </m:r>
                            </m:sub>
                          </m:sSub>
                          <m:r>
                            <a:rPr lang="en-US" altLang="zh-CN" sz="2000" b="0" i="1" smtClean="0">
                              <a:solidFill>
                                <a:srgbClr val="003399"/>
                              </a:solidFill>
                              <a:latin typeface="Cambria Math" panose="02040503050406030204" pitchFamily="18" charset="0"/>
                              <a:ea typeface="Tahoma" panose="020B0604030504040204" pitchFamily="34" charset="0"/>
                              <a:cs typeface="Tahoma" panose="020B0604030504040204" pitchFamily="34" charset="0"/>
                            </a:rPr>
                            <m:t>−</m:t>
                          </m:r>
                          <m:sSub>
                            <m:sSubPr>
                              <m:ctrlPr>
                                <a:rPr lang="en-US" altLang="zh-CN" sz="2000" b="0" i="1" smtClean="0">
                                  <a:solidFill>
                                    <a:srgbClr val="003399"/>
                                  </a:solidFill>
                                  <a:latin typeface="Cambria Math" panose="02040503050406030204" pitchFamily="18" charset="0"/>
                                  <a:ea typeface="Tahoma" panose="020B0604030504040204" pitchFamily="34" charset="0"/>
                                  <a:cs typeface="Tahoma" panose="020B0604030504040204" pitchFamily="34" charset="0"/>
                                </a:rPr>
                              </m:ctrlPr>
                            </m:sSubPr>
                            <m:e>
                              <m:r>
                                <a:rPr lang="en-US" altLang="zh-CN" sz="2000" b="0" i="1" smtClean="0">
                                  <a:solidFill>
                                    <a:srgbClr val="003399"/>
                                  </a:solidFill>
                                  <a:latin typeface="Cambria Math" panose="02040503050406030204" pitchFamily="18" charset="0"/>
                                  <a:ea typeface="Tahoma" panose="020B0604030504040204" pitchFamily="34" charset="0"/>
                                  <a:cs typeface="Tahoma" panose="020B0604030504040204" pitchFamily="34" charset="0"/>
                                </a:rPr>
                                <m:t>𝑟</m:t>
                              </m:r>
                            </m:e>
                            <m:sub>
                              <m:r>
                                <a:rPr lang="en-US" altLang="zh-CN" sz="2000" b="0" i="1" smtClean="0">
                                  <a:solidFill>
                                    <a:srgbClr val="003399"/>
                                  </a:solidFill>
                                  <a:latin typeface="Cambria Math" panose="02040503050406030204" pitchFamily="18" charset="0"/>
                                  <a:ea typeface="Tahoma" panose="020B0604030504040204" pitchFamily="34" charset="0"/>
                                  <a:cs typeface="Tahoma" panose="020B0604030504040204" pitchFamily="34" charset="0"/>
                                </a:rPr>
                                <m:t>𝑗</m:t>
                              </m:r>
                            </m:sub>
                          </m:sSub>
                        </m:e>
                      </m:d>
                      <m:r>
                        <a:rPr lang="en-US" altLang="zh-CN" sz="2000" b="0" i="0" smtClean="0">
                          <a:solidFill>
                            <a:srgbClr val="003399"/>
                          </a:solidFill>
                          <a:latin typeface="Cambria Math" panose="02040503050406030204" pitchFamily="18" charset="0"/>
                          <a:ea typeface="Tahoma" panose="020B0604030504040204" pitchFamily="34" charset="0"/>
                          <a:cs typeface="Tahoma" panose="020B0604030504040204" pitchFamily="34" charset="0"/>
                        </a:rPr>
                        <m:t>.</m:t>
                      </m:r>
                    </m:oMath>
                  </m:oMathPara>
                </a14:m>
                <a:endParaRPr lang="en-US" altLang="zh-CN" sz="2000" dirty="0">
                  <a:solidFill>
                    <a:srgbClr val="003399"/>
                  </a:solidFill>
                  <a:latin typeface="Tahoma" panose="020B0604030504040204" pitchFamily="34" charset="0"/>
                  <a:ea typeface="Tahoma" panose="020B0604030504040204" pitchFamily="34" charset="0"/>
                  <a:cs typeface="Tahoma" panose="020B0604030504040204" pitchFamily="34" charset="0"/>
                </a:endParaRPr>
              </a:p>
            </p:txBody>
          </p:sp>
        </mc:Choice>
        <mc:Fallback xmlns="">
          <p:sp>
            <p:nvSpPr>
              <p:cNvPr id="15" name="矩形 14">
                <a:extLst>
                  <a:ext uri="{FF2B5EF4-FFF2-40B4-BE49-F238E27FC236}">
                    <a16:creationId xmlns:a16="http://schemas.microsoft.com/office/drawing/2014/main" id="{F8349E13-846D-9B91-DFAA-A9309FA3FED7}"/>
                  </a:ext>
                </a:extLst>
              </p:cNvPr>
              <p:cNvSpPr>
                <a:spLocks noRot="1" noChangeAspect="1" noMove="1" noResize="1" noEditPoints="1" noAdjustHandles="1" noChangeArrowheads="1" noChangeShapeType="1" noTextEdit="1"/>
              </p:cNvSpPr>
              <p:nvPr/>
            </p:nvSpPr>
            <p:spPr>
              <a:xfrm>
                <a:off x="529424" y="5390463"/>
                <a:ext cx="7851174" cy="1181862"/>
              </a:xfrm>
              <a:prstGeom prst="rect">
                <a:avLst/>
              </a:prstGeom>
              <a:blipFill>
                <a:blip r:embed="rId9"/>
                <a:stretch>
                  <a:fillRect l="-699" t="-257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173096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AF8AA5-538F-AA24-9F80-47580699EF34}"/>
            </a:ext>
          </a:extLst>
        </p:cNvPr>
        <p:cNvGrpSpPr/>
        <p:nvPr/>
      </p:nvGrpSpPr>
      <p:grpSpPr>
        <a:xfrm>
          <a:off x="0" y="0"/>
          <a:ext cx="0" cy="0"/>
          <a:chOff x="0" y="0"/>
          <a:chExt cx="0" cy="0"/>
        </a:xfrm>
      </p:grpSpPr>
      <p:sp>
        <p:nvSpPr>
          <p:cNvPr id="5" name="AutoShape 21">
            <a:extLst>
              <a:ext uri="{FF2B5EF4-FFF2-40B4-BE49-F238E27FC236}">
                <a16:creationId xmlns:a16="http://schemas.microsoft.com/office/drawing/2014/main" id="{A69D1180-0301-4B5A-D595-F77B581D761D}"/>
              </a:ext>
            </a:extLst>
          </p:cNvPr>
          <p:cNvSpPr>
            <a:spLocks noChangeArrowheads="1"/>
          </p:cNvSpPr>
          <p:nvPr/>
        </p:nvSpPr>
        <p:spPr bwMode="auto">
          <a:xfrm>
            <a:off x="922867" y="409553"/>
            <a:ext cx="7315200" cy="584625"/>
          </a:xfrm>
          <a:prstGeom prst="roundRect">
            <a:avLst>
              <a:gd name="adj" fmla="val 16667"/>
            </a:avLst>
          </a:prstGeom>
          <a:solidFill>
            <a:srgbClr val="00FF00">
              <a:alpha val="50195"/>
            </a:srgbClr>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en-US" altLang="zh-CN" sz="1350">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111618" name="Rectangle 2">
                <a:extLst>
                  <a:ext uri="{FF2B5EF4-FFF2-40B4-BE49-F238E27FC236}">
                    <a16:creationId xmlns:a16="http://schemas.microsoft.com/office/drawing/2014/main" id="{7D3AF93A-FC7A-AA52-1C36-4E4FF8136972}"/>
                  </a:ext>
                </a:extLst>
              </p:cNvPr>
              <p:cNvSpPr>
                <a:spLocks noGrp="1" noChangeArrowheads="1"/>
              </p:cNvSpPr>
              <p:nvPr>
                <p:ph type="title"/>
              </p:nvPr>
            </p:nvSpPr>
            <p:spPr>
              <a:xfrm>
                <a:off x="749300" y="431018"/>
                <a:ext cx="7645400" cy="542330"/>
              </a:xfrm>
              <a:noFill/>
            </p:spPr>
            <p:txBody>
              <a:bodyPr/>
              <a:lstStyle/>
              <a:p>
                <a:pPr eaLnBrk="1" hangingPunct="1"/>
                <a:r>
                  <a:rPr lang="en-US" altLang="zh-CN" sz="2600" dirty="0">
                    <a:latin typeface="Tahoma" panose="020B0604030504040204" pitchFamily="34" charset="0"/>
                    <a:ea typeface="Tahoma" panose="020B0604030504040204" pitchFamily="34" charset="0"/>
                    <a:cs typeface="Tahoma" panose="020B0604030504040204" pitchFamily="34" charset="0"/>
                  </a:rPr>
                  <a:t>S. C. Wang (1928): Effective charge </a:t>
                </a:r>
                <a14:m>
                  <m:oMath xmlns:m="http://schemas.openxmlformats.org/officeDocument/2006/math">
                    <m:r>
                      <m:rPr>
                        <m:sty m:val="p"/>
                      </m:rPr>
                      <a:rPr lang="en-US" altLang="zh-CN" sz="2600" i="0" dirty="0">
                        <a:latin typeface="Cambria Math" panose="02040503050406030204" pitchFamily="18" charset="0"/>
                        <a:ea typeface="Tahoma" panose="020B0604030504040204" pitchFamily="34" charset="0"/>
                        <a:cs typeface="Tahoma" panose="020B0604030504040204" pitchFamily="34" charset="0"/>
                      </a:rPr>
                      <m:t>Z</m:t>
                    </m:r>
                    <m:r>
                      <a:rPr lang="en-US" altLang="zh-CN" sz="2600" b="0" i="0" dirty="0" smtClean="0">
                        <a:latin typeface="Cambria Math" panose="02040503050406030204" pitchFamily="18" charset="0"/>
                        <a:ea typeface="Tahoma" panose="020B0604030504040204" pitchFamily="34" charset="0"/>
                        <a:cs typeface="Tahoma" panose="020B0604030504040204" pitchFamily="34" charset="0"/>
                      </a:rPr>
                      <m:t>=1.166</m:t>
                    </m:r>
                  </m:oMath>
                </a14:m>
                <a:endParaRPr lang="en-US" altLang="zh-CN" sz="2600" dirty="0">
                  <a:latin typeface="Tahoma" panose="020B0604030504040204" pitchFamily="34" charset="0"/>
                  <a:ea typeface="Tahoma" panose="020B0604030504040204" pitchFamily="34" charset="0"/>
                  <a:cs typeface="Tahoma" panose="020B0604030504040204" pitchFamily="34" charset="0"/>
                </a:endParaRPr>
              </a:p>
            </p:txBody>
          </p:sp>
        </mc:Choice>
        <mc:Fallback xmlns="">
          <p:sp>
            <p:nvSpPr>
              <p:cNvPr id="111618" name="Rectangle 2">
                <a:extLst>
                  <a:ext uri="{FF2B5EF4-FFF2-40B4-BE49-F238E27FC236}">
                    <a16:creationId xmlns:a16="http://schemas.microsoft.com/office/drawing/2014/main" id="{7D3AF93A-FC7A-AA52-1C36-4E4FF8136972}"/>
                  </a:ext>
                </a:extLst>
              </p:cNvPr>
              <p:cNvSpPr>
                <a:spLocks noGrp="1" noRot="1" noChangeAspect="1" noMove="1" noResize="1" noEditPoints="1" noAdjustHandles="1" noChangeArrowheads="1" noChangeShapeType="1" noTextEdit="1"/>
              </p:cNvSpPr>
              <p:nvPr>
                <p:ph type="title"/>
              </p:nvPr>
            </p:nvSpPr>
            <p:spPr>
              <a:xfrm>
                <a:off x="749300" y="431018"/>
                <a:ext cx="7645400" cy="542330"/>
              </a:xfrm>
              <a:blipFill>
                <a:blip r:embed="rId3"/>
                <a:stretch>
                  <a:fillRect t="-6742" b="-22472"/>
                </a:stretch>
              </a:blipFill>
            </p:spPr>
            <p:txBody>
              <a:bodyPr/>
              <a:lstStyle/>
              <a:p>
                <a:r>
                  <a:rPr lang="zh-CN" altLang="en-US">
                    <a:noFill/>
                  </a:rPr>
                  <a:t> </a:t>
                </a:r>
              </a:p>
            </p:txBody>
          </p:sp>
        </mc:Fallback>
      </mc:AlternateContent>
      <p:sp>
        <p:nvSpPr>
          <p:cNvPr id="4" name="Rectangle 2">
            <a:extLst>
              <a:ext uri="{FF2B5EF4-FFF2-40B4-BE49-F238E27FC236}">
                <a16:creationId xmlns:a16="http://schemas.microsoft.com/office/drawing/2014/main" id="{C6EB8C54-AC9B-23E5-A174-B1211BF2458C}"/>
              </a:ext>
            </a:extLst>
          </p:cNvPr>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zh-CN" sz="1800" b="0" i="0" u="none" strike="noStrike" kern="1200" cap="none" spc="0" normalizeH="0" baseline="0" noProof="0" dirty="0">
              <a:ln>
                <a:noFill/>
              </a:ln>
              <a:solidFill>
                <a:srgbClr val="000000"/>
              </a:solidFill>
              <a:effectLst/>
              <a:uLnTx/>
              <a:uFillTx/>
              <a:latin typeface="Arial" panose="020B0604020202020204" pitchFamily="34" charset="0"/>
              <a:ea typeface="宋体" pitchFamily="2" charset="-122"/>
              <a:cs typeface="+mn-cs"/>
            </a:endParaRPr>
          </a:p>
        </p:txBody>
      </p:sp>
      <p:sp>
        <p:nvSpPr>
          <p:cNvPr id="8" name="Rectangle 6">
            <a:extLst>
              <a:ext uri="{FF2B5EF4-FFF2-40B4-BE49-F238E27FC236}">
                <a16:creationId xmlns:a16="http://schemas.microsoft.com/office/drawing/2014/main" id="{1B37D4BA-E50C-1D4F-1654-E8D349D9EB96}"/>
              </a:ext>
            </a:extLst>
          </p:cNvPr>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zh-CN" sz="1800" b="0" i="0" u="none" strike="noStrike" kern="1200" cap="none" spc="0" normalizeH="0" baseline="0" noProof="0" dirty="0">
              <a:ln>
                <a:noFill/>
              </a:ln>
              <a:solidFill>
                <a:srgbClr val="000000"/>
              </a:solidFill>
              <a:effectLst/>
              <a:uLnTx/>
              <a:uFillTx/>
              <a:latin typeface="Arial" panose="020B0604020202020204" pitchFamily="34" charset="0"/>
              <a:ea typeface="宋体" pitchFamily="2" charset="-122"/>
              <a:cs typeface="+mn-cs"/>
            </a:endParaRPr>
          </a:p>
        </p:txBody>
      </p:sp>
      <p:sp>
        <p:nvSpPr>
          <p:cNvPr id="11" name="Rectangle 8">
            <a:extLst>
              <a:ext uri="{FF2B5EF4-FFF2-40B4-BE49-F238E27FC236}">
                <a16:creationId xmlns:a16="http://schemas.microsoft.com/office/drawing/2014/main" id="{36AA0F44-CC26-225B-6155-99B20F07B740}"/>
              </a:ext>
            </a:extLst>
          </p:cNvPr>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zh-CN" sz="1800" b="0" i="0" u="none" strike="noStrike" kern="1200" cap="none" spc="0" normalizeH="0" baseline="0" noProof="0" dirty="0">
              <a:ln>
                <a:noFill/>
              </a:ln>
              <a:solidFill>
                <a:srgbClr val="000000"/>
              </a:solidFill>
              <a:effectLst/>
              <a:uLnTx/>
              <a:uFillTx/>
              <a:latin typeface="Arial" panose="020B0604020202020204" pitchFamily="34" charset="0"/>
              <a:ea typeface="宋体" pitchFamily="2" charset="-122"/>
              <a:cs typeface="+mn-cs"/>
            </a:endParaRPr>
          </a:p>
        </p:txBody>
      </p:sp>
      <p:sp>
        <p:nvSpPr>
          <p:cNvPr id="12" name="Rectangle 9">
            <a:extLst>
              <a:ext uri="{FF2B5EF4-FFF2-40B4-BE49-F238E27FC236}">
                <a16:creationId xmlns:a16="http://schemas.microsoft.com/office/drawing/2014/main" id="{16405487-D93E-B8DC-A12C-8DA1EC4D3421}"/>
              </a:ext>
            </a:extLst>
          </p:cNvPr>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zh-CN" sz="1800" b="0" i="0" u="none" strike="noStrike" kern="1200" cap="none" spc="0" normalizeH="0" baseline="0" noProof="0" dirty="0">
              <a:ln>
                <a:noFill/>
              </a:ln>
              <a:solidFill>
                <a:srgbClr val="000000"/>
              </a:solidFill>
              <a:effectLst/>
              <a:uLnTx/>
              <a:uFillTx/>
              <a:latin typeface="Arial" panose="020B0604020202020204" pitchFamily="34" charset="0"/>
              <a:ea typeface="宋体" pitchFamily="2" charset="-122"/>
              <a:cs typeface="+mn-cs"/>
            </a:endParaRPr>
          </a:p>
        </p:txBody>
      </p:sp>
      <mc:AlternateContent xmlns:mc="http://schemas.openxmlformats.org/markup-compatibility/2006" xmlns:a14="http://schemas.microsoft.com/office/drawing/2010/main">
        <mc:Choice Requires="a14">
          <p:sp>
            <p:nvSpPr>
              <p:cNvPr id="2" name="矩形 1">
                <a:extLst>
                  <a:ext uri="{FF2B5EF4-FFF2-40B4-BE49-F238E27FC236}">
                    <a16:creationId xmlns:a16="http://schemas.microsoft.com/office/drawing/2014/main" id="{BFAB9B79-A7D1-823C-9EEA-4357956D08E4}"/>
                  </a:ext>
                </a:extLst>
              </p:cNvPr>
              <p:cNvSpPr/>
              <p:nvPr/>
            </p:nvSpPr>
            <p:spPr>
              <a:xfrm>
                <a:off x="633741" y="1161666"/>
                <a:ext cx="7888033" cy="892552"/>
              </a:xfrm>
              <a:prstGeom prst="rect">
                <a:avLst/>
              </a:prstGeom>
            </p:spPr>
            <p:txBody>
              <a:bodyPr wrap="square">
                <a:spAutoFit/>
              </a:bodyPr>
              <a:lstStyle/>
              <a:p>
                <a:pPr marL="342900" lvl="0" indent="-342900">
                  <a:buFont typeface="Arial" panose="020B0604020202020204" pitchFamily="34" charset="0"/>
                  <a:buChar char="•"/>
                  <a:defRPr/>
                </a:pPr>
                <a:r>
                  <a:rPr lang="en-US" altLang="zh-CN" sz="2200" i="1" dirty="0">
                    <a:solidFill>
                      <a:srgbClr val="003399"/>
                    </a:solidFill>
                    <a:latin typeface="Cambria Math" panose="02040503050406030204" pitchFamily="18" charset="0"/>
                    <a:ea typeface="Tahoma" panose="020B0604030504040204" pitchFamily="34" charset="0"/>
                    <a:cs typeface="Tahoma" panose="020B0604030504040204" pitchFamily="34" charset="0"/>
                  </a:rPr>
                  <a:t> </a:t>
                </a:r>
                <a14:m>
                  <m:oMath xmlns:m="http://schemas.openxmlformats.org/officeDocument/2006/math">
                    <m:r>
                      <a:rPr lang="en-US" altLang="zh-CN" sz="2200" i="1" smtClean="0">
                        <a:solidFill>
                          <a:srgbClr val="003399"/>
                        </a:solidFill>
                        <a:latin typeface="Cambria Math" panose="02040503050406030204" pitchFamily="18" charset="0"/>
                        <a:ea typeface="Tahoma" panose="020B0604030504040204" pitchFamily="34" charset="0"/>
                        <a:cs typeface="Tahoma" panose="020B0604030504040204" pitchFamily="34" charset="0"/>
                      </a:rPr>
                      <m:t>𝜙</m:t>
                    </m:r>
                    <m:d>
                      <m:dPr>
                        <m:ctrlPr>
                          <a:rPr lang="en-US" altLang="zh-CN" sz="2200" b="0" i="1" smtClean="0">
                            <a:solidFill>
                              <a:srgbClr val="003399"/>
                            </a:solidFill>
                            <a:latin typeface="Cambria Math" panose="02040503050406030204" pitchFamily="18" charset="0"/>
                            <a:ea typeface="Tahoma" panose="020B0604030504040204" pitchFamily="34" charset="0"/>
                            <a:cs typeface="Tahoma" panose="020B0604030504040204" pitchFamily="34" charset="0"/>
                          </a:rPr>
                        </m:ctrlPr>
                      </m:dPr>
                      <m:e>
                        <m:sSub>
                          <m:sSubPr>
                            <m:ctrlPr>
                              <a:rPr lang="en-US" altLang="zh-CN" sz="2200" b="0" i="1" smtClean="0">
                                <a:solidFill>
                                  <a:srgbClr val="003399"/>
                                </a:solidFill>
                                <a:latin typeface="Cambria Math" panose="02040503050406030204" pitchFamily="18" charset="0"/>
                                <a:ea typeface="Tahoma" panose="020B0604030504040204" pitchFamily="34" charset="0"/>
                                <a:cs typeface="Tahoma" panose="020B0604030504040204" pitchFamily="34" charset="0"/>
                              </a:rPr>
                            </m:ctrlPr>
                          </m:sSubPr>
                          <m:e>
                            <m:r>
                              <a:rPr lang="en-US" altLang="zh-CN" sz="2200" b="0" i="1" smtClean="0">
                                <a:solidFill>
                                  <a:srgbClr val="003399"/>
                                </a:solidFill>
                                <a:latin typeface="Cambria Math" panose="02040503050406030204" pitchFamily="18" charset="0"/>
                                <a:ea typeface="Tahoma" panose="020B0604030504040204" pitchFamily="34" charset="0"/>
                                <a:cs typeface="Tahoma" panose="020B0604030504040204" pitchFamily="34" charset="0"/>
                              </a:rPr>
                              <m:t>𝑟</m:t>
                            </m:r>
                          </m:e>
                          <m:sub>
                            <m:r>
                              <a:rPr lang="en-US" altLang="zh-CN" sz="2200" b="0" i="1" smtClean="0">
                                <a:solidFill>
                                  <a:srgbClr val="003399"/>
                                </a:solidFill>
                                <a:latin typeface="Cambria Math" panose="02040503050406030204" pitchFamily="18" charset="0"/>
                                <a:ea typeface="Tahoma" panose="020B0604030504040204" pitchFamily="34" charset="0"/>
                                <a:cs typeface="Tahoma" panose="020B0604030504040204" pitchFamily="34" charset="0"/>
                              </a:rPr>
                              <m:t>1</m:t>
                            </m:r>
                          </m:sub>
                        </m:sSub>
                        <m:r>
                          <a:rPr lang="en-US" altLang="zh-CN" sz="2200" b="0" i="1" smtClean="0">
                            <a:solidFill>
                              <a:srgbClr val="003399"/>
                            </a:solidFill>
                            <a:latin typeface="Cambria Math" panose="02040503050406030204" pitchFamily="18" charset="0"/>
                            <a:ea typeface="Tahoma" panose="020B0604030504040204" pitchFamily="34" charset="0"/>
                            <a:cs typeface="Tahoma" panose="020B0604030504040204" pitchFamily="34" charset="0"/>
                          </a:rPr>
                          <m:t>,</m:t>
                        </m:r>
                        <m:sSub>
                          <m:sSubPr>
                            <m:ctrlPr>
                              <a:rPr lang="en-US" altLang="zh-CN" sz="2200" b="0" i="1" smtClean="0">
                                <a:solidFill>
                                  <a:srgbClr val="003399"/>
                                </a:solidFill>
                                <a:latin typeface="Cambria Math" panose="02040503050406030204" pitchFamily="18" charset="0"/>
                                <a:ea typeface="Tahoma" panose="020B0604030504040204" pitchFamily="34" charset="0"/>
                                <a:cs typeface="Tahoma" panose="020B0604030504040204" pitchFamily="34" charset="0"/>
                              </a:rPr>
                            </m:ctrlPr>
                          </m:sSubPr>
                          <m:e>
                            <m:r>
                              <a:rPr lang="en-US" altLang="zh-CN" sz="2200" b="0" i="1" smtClean="0">
                                <a:solidFill>
                                  <a:srgbClr val="003399"/>
                                </a:solidFill>
                                <a:latin typeface="Cambria Math" panose="02040503050406030204" pitchFamily="18" charset="0"/>
                                <a:ea typeface="Tahoma" panose="020B0604030504040204" pitchFamily="34" charset="0"/>
                                <a:cs typeface="Tahoma" panose="020B0604030504040204" pitchFamily="34" charset="0"/>
                              </a:rPr>
                              <m:t>𝑟</m:t>
                            </m:r>
                          </m:e>
                          <m:sub>
                            <m:r>
                              <a:rPr lang="en-US" altLang="zh-CN" sz="2200" b="0" i="1" smtClean="0">
                                <a:solidFill>
                                  <a:srgbClr val="003399"/>
                                </a:solidFill>
                                <a:latin typeface="Cambria Math" panose="02040503050406030204" pitchFamily="18" charset="0"/>
                                <a:ea typeface="Tahoma" panose="020B0604030504040204" pitchFamily="34" charset="0"/>
                                <a:cs typeface="Tahoma" panose="020B0604030504040204" pitchFamily="34" charset="0"/>
                              </a:rPr>
                              <m:t>2</m:t>
                            </m:r>
                          </m:sub>
                        </m:sSub>
                      </m:e>
                    </m:d>
                    <m:r>
                      <a:rPr lang="en-US" altLang="zh-CN" sz="2200" b="0" i="1" smtClean="0">
                        <a:solidFill>
                          <a:srgbClr val="003399"/>
                        </a:solidFill>
                        <a:latin typeface="Cambria Math" panose="02040503050406030204" pitchFamily="18" charset="0"/>
                        <a:ea typeface="Tahoma" panose="020B0604030504040204" pitchFamily="34" charset="0"/>
                        <a:cs typeface="Tahoma" panose="020B0604030504040204" pitchFamily="34" charset="0"/>
                      </a:rPr>
                      <m:t>=</m:t>
                    </m:r>
                    <m:f>
                      <m:fPr>
                        <m:ctrlPr>
                          <a:rPr lang="en-US" altLang="zh-CN" sz="2200" b="0" i="1" smtClean="0">
                            <a:solidFill>
                              <a:srgbClr val="003399"/>
                            </a:solidFill>
                            <a:latin typeface="Cambria Math" panose="02040503050406030204" pitchFamily="18" charset="0"/>
                            <a:ea typeface="Tahoma" panose="020B0604030504040204" pitchFamily="34" charset="0"/>
                            <a:cs typeface="Tahoma" panose="020B0604030504040204" pitchFamily="34" charset="0"/>
                          </a:rPr>
                        </m:ctrlPr>
                      </m:fPr>
                      <m:num>
                        <m:r>
                          <a:rPr lang="en-US" altLang="zh-CN" sz="2200" b="0" i="1" smtClean="0">
                            <a:solidFill>
                              <a:srgbClr val="003399"/>
                            </a:solidFill>
                            <a:latin typeface="Cambria Math" panose="02040503050406030204" pitchFamily="18" charset="0"/>
                            <a:ea typeface="Tahoma" panose="020B0604030504040204" pitchFamily="34" charset="0"/>
                            <a:cs typeface="Tahoma" panose="020B0604030504040204" pitchFamily="34" charset="0"/>
                          </a:rPr>
                          <m:t>1</m:t>
                        </m:r>
                      </m:num>
                      <m:den>
                        <m:rad>
                          <m:radPr>
                            <m:degHide m:val="on"/>
                            <m:ctrlPr>
                              <a:rPr lang="en-US" altLang="zh-CN" sz="2200" b="0" i="1" smtClean="0">
                                <a:solidFill>
                                  <a:srgbClr val="003399"/>
                                </a:solidFill>
                                <a:latin typeface="Cambria Math" panose="02040503050406030204" pitchFamily="18" charset="0"/>
                                <a:ea typeface="Tahoma" panose="020B0604030504040204" pitchFamily="34" charset="0"/>
                                <a:cs typeface="Tahoma" panose="020B0604030504040204" pitchFamily="34" charset="0"/>
                              </a:rPr>
                            </m:ctrlPr>
                          </m:radPr>
                          <m:deg/>
                          <m:e>
                            <m:r>
                              <a:rPr lang="en-US" altLang="zh-CN" sz="2200" b="0" i="1" smtClean="0">
                                <a:solidFill>
                                  <a:srgbClr val="003399"/>
                                </a:solidFill>
                                <a:latin typeface="Cambria Math" panose="02040503050406030204" pitchFamily="18" charset="0"/>
                                <a:ea typeface="Tahoma" panose="020B0604030504040204" pitchFamily="34" charset="0"/>
                                <a:cs typeface="Tahoma" panose="020B0604030504040204" pitchFamily="34" charset="0"/>
                              </a:rPr>
                              <m:t>2</m:t>
                            </m:r>
                            <m:d>
                              <m:dPr>
                                <m:ctrlPr>
                                  <a:rPr lang="en-US" altLang="zh-CN" sz="2200" b="0" i="1" smtClean="0">
                                    <a:solidFill>
                                      <a:srgbClr val="003399"/>
                                    </a:solidFill>
                                    <a:latin typeface="Cambria Math" panose="02040503050406030204" pitchFamily="18" charset="0"/>
                                    <a:ea typeface="Tahoma" panose="020B0604030504040204" pitchFamily="34" charset="0"/>
                                    <a:cs typeface="Tahoma" panose="020B0604030504040204" pitchFamily="34" charset="0"/>
                                  </a:rPr>
                                </m:ctrlPr>
                              </m:dPr>
                              <m:e>
                                <m:r>
                                  <a:rPr lang="en-US" altLang="zh-CN" sz="2200" b="0" i="1" smtClean="0">
                                    <a:solidFill>
                                      <a:srgbClr val="003399"/>
                                    </a:solidFill>
                                    <a:latin typeface="Cambria Math" panose="02040503050406030204" pitchFamily="18" charset="0"/>
                                    <a:ea typeface="Tahoma" panose="020B0604030504040204" pitchFamily="34" charset="0"/>
                                    <a:cs typeface="Tahoma" panose="020B0604030504040204" pitchFamily="34" charset="0"/>
                                  </a:rPr>
                                  <m:t>1+</m:t>
                                </m:r>
                                <m:r>
                                  <a:rPr lang="en-US" altLang="zh-CN" sz="2200" b="0" i="1" smtClean="0">
                                    <a:solidFill>
                                      <a:srgbClr val="003399"/>
                                    </a:solidFill>
                                    <a:latin typeface="Cambria Math" panose="02040503050406030204" pitchFamily="18" charset="0"/>
                                    <a:ea typeface="Tahoma" panose="020B0604030504040204" pitchFamily="34" charset="0"/>
                                    <a:cs typeface="Tahoma" panose="020B0604030504040204" pitchFamily="34" charset="0"/>
                                  </a:rPr>
                                  <m:t>𝑆</m:t>
                                </m:r>
                              </m:e>
                            </m:d>
                          </m:e>
                        </m:rad>
                      </m:den>
                    </m:f>
                    <m:r>
                      <a:rPr lang="en-US" altLang="zh-CN" sz="2200" b="0" i="1" smtClean="0">
                        <a:solidFill>
                          <a:srgbClr val="003399"/>
                        </a:solidFill>
                        <a:latin typeface="Cambria Math" panose="02040503050406030204" pitchFamily="18" charset="0"/>
                        <a:ea typeface="Tahoma" panose="020B0604030504040204" pitchFamily="34" charset="0"/>
                        <a:cs typeface="Tahoma" panose="020B0604030504040204" pitchFamily="34" charset="0"/>
                      </a:rPr>
                      <m:t>(</m:t>
                    </m:r>
                    <m:sSup>
                      <m:sSupPr>
                        <m:ctrlPr>
                          <a:rPr lang="en-US" altLang="zh-CN" sz="2200" b="0" i="1" smtClean="0">
                            <a:solidFill>
                              <a:srgbClr val="003399"/>
                            </a:solidFill>
                            <a:latin typeface="Cambria Math" panose="02040503050406030204" pitchFamily="18" charset="0"/>
                            <a:ea typeface="Tahoma" panose="020B0604030504040204" pitchFamily="34" charset="0"/>
                            <a:cs typeface="Tahoma" panose="020B0604030504040204" pitchFamily="34" charset="0"/>
                          </a:rPr>
                        </m:ctrlPr>
                      </m:sSupPr>
                      <m:e>
                        <m:r>
                          <a:rPr lang="en-US" altLang="zh-CN" sz="2200" b="0" i="1" smtClean="0">
                            <a:solidFill>
                              <a:srgbClr val="003399"/>
                            </a:solidFill>
                            <a:latin typeface="Cambria Math" panose="02040503050406030204" pitchFamily="18" charset="0"/>
                            <a:ea typeface="Tahoma" panose="020B0604030504040204" pitchFamily="34" charset="0"/>
                            <a:cs typeface="Tahoma" panose="020B0604030504040204" pitchFamily="34" charset="0"/>
                          </a:rPr>
                          <m:t>𝑒</m:t>
                        </m:r>
                      </m:e>
                      <m:sup>
                        <m:r>
                          <a:rPr lang="en-US" altLang="zh-CN" sz="2200" b="0" i="1" smtClean="0">
                            <a:solidFill>
                              <a:srgbClr val="003399"/>
                            </a:solidFill>
                            <a:latin typeface="Cambria Math" panose="02040503050406030204" pitchFamily="18" charset="0"/>
                            <a:ea typeface="Tahoma" panose="020B0604030504040204" pitchFamily="34" charset="0"/>
                            <a:cs typeface="Tahoma" panose="020B0604030504040204" pitchFamily="34" charset="0"/>
                          </a:rPr>
                          <m:t>−</m:t>
                        </m:r>
                        <m:f>
                          <m:fPr>
                            <m:ctrlPr>
                              <a:rPr lang="en-US" altLang="zh-CN" sz="2200" i="1">
                                <a:solidFill>
                                  <a:srgbClr val="003399"/>
                                </a:solidFill>
                                <a:latin typeface="Cambria Math" panose="02040503050406030204" pitchFamily="18" charset="0"/>
                                <a:ea typeface="Tahoma" panose="020B0604030504040204" pitchFamily="34" charset="0"/>
                                <a:cs typeface="Tahoma" panose="020B0604030504040204" pitchFamily="34" charset="0"/>
                              </a:rPr>
                            </m:ctrlPr>
                          </m:fPr>
                          <m:num>
                            <m:r>
                              <a:rPr lang="en-US" altLang="zh-CN" sz="2200" b="0" i="1" smtClean="0">
                                <a:solidFill>
                                  <a:srgbClr val="003399"/>
                                </a:solidFill>
                                <a:latin typeface="Cambria Math" panose="02040503050406030204" pitchFamily="18" charset="0"/>
                                <a:ea typeface="Tahoma" panose="020B0604030504040204" pitchFamily="34" charset="0"/>
                                <a:cs typeface="Tahoma" panose="020B0604030504040204" pitchFamily="34" charset="0"/>
                              </a:rPr>
                              <m:t>𝑍</m:t>
                            </m:r>
                            <m:d>
                              <m:dPr>
                                <m:begChr m:val="|"/>
                                <m:endChr m:val="|"/>
                                <m:ctrlPr>
                                  <a:rPr lang="en-US" altLang="zh-CN" sz="2200" i="1">
                                    <a:solidFill>
                                      <a:srgbClr val="003399"/>
                                    </a:solidFill>
                                    <a:latin typeface="Cambria Math" panose="02040503050406030204" pitchFamily="18" charset="0"/>
                                    <a:ea typeface="Tahoma" panose="020B0604030504040204" pitchFamily="34" charset="0"/>
                                    <a:cs typeface="Tahoma" panose="020B0604030504040204" pitchFamily="34" charset="0"/>
                                  </a:rPr>
                                </m:ctrlPr>
                              </m:dPr>
                              <m:e>
                                <m:sSub>
                                  <m:sSubPr>
                                    <m:ctrlPr>
                                      <a:rPr lang="en-US" altLang="zh-CN" sz="2200" i="1" dirty="0">
                                        <a:solidFill>
                                          <a:srgbClr val="003399"/>
                                        </a:solidFill>
                                        <a:latin typeface="Cambria Math" panose="02040503050406030204" pitchFamily="18" charset="0"/>
                                        <a:ea typeface="Tahoma" panose="020B0604030504040204" pitchFamily="34" charset="0"/>
                                        <a:cs typeface="Tahoma" panose="020B0604030504040204" pitchFamily="34" charset="0"/>
                                      </a:rPr>
                                    </m:ctrlPr>
                                  </m:sSubPr>
                                  <m:e>
                                    <m:acc>
                                      <m:accPr>
                                        <m:chr m:val="⃗"/>
                                        <m:ctrlPr>
                                          <a:rPr lang="en-US" altLang="zh-CN" sz="2200" i="1">
                                            <a:solidFill>
                                              <a:srgbClr val="003399"/>
                                            </a:solidFill>
                                            <a:latin typeface="Cambria Math" panose="02040503050406030204" pitchFamily="18" charset="0"/>
                                            <a:ea typeface="Tahoma" panose="020B0604030504040204" pitchFamily="34" charset="0"/>
                                            <a:cs typeface="Tahoma" panose="020B0604030504040204" pitchFamily="34" charset="0"/>
                                          </a:rPr>
                                        </m:ctrlPr>
                                      </m:accPr>
                                      <m:e>
                                        <m:r>
                                          <a:rPr lang="en-US" altLang="zh-CN" sz="2200" i="1">
                                            <a:solidFill>
                                              <a:srgbClr val="003399"/>
                                            </a:solidFill>
                                            <a:latin typeface="Cambria Math" panose="02040503050406030204" pitchFamily="18" charset="0"/>
                                            <a:ea typeface="Tahoma" panose="020B0604030504040204" pitchFamily="34" charset="0"/>
                                            <a:cs typeface="Tahoma" panose="020B0604030504040204" pitchFamily="34" charset="0"/>
                                          </a:rPr>
                                          <m:t>𝑟</m:t>
                                        </m:r>
                                      </m:e>
                                    </m:acc>
                                  </m:e>
                                  <m:sub>
                                    <m:r>
                                      <a:rPr lang="en-US" altLang="zh-CN" sz="2200" i="1" dirty="0">
                                        <a:solidFill>
                                          <a:srgbClr val="003399"/>
                                        </a:solidFill>
                                        <a:latin typeface="Cambria Math" panose="02040503050406030204" pitchFamily="18" charset="0"/>
                                        <a:ea typeface="Tahoma" panose="020B0604030504040204" pitchFamily="34" charset="0"/>
                                        <a:cs typeface="Tahoma" panose="020B0604030504040204" pitchFamily="34" charset="0"/>
                                      </a:rPr>
                                      <m:t>1</m:t>
                                    </m:r>
                                  </m:sub>
                                </m:sSub>
                                <m:r>
                                  <a:rPr lang="en-US" altLang="zh-CN" sz="2200" i="1">
                                    <a:solidFill>
                                      <a:srgbClr val="003399"/>
                                    </a:solidFill>
                                    <a:latin typeface="Cambria Math" panose="02040503050406030204" pitchFamily="18" charset="0"/>
                                    <a:ea typeface="Tahoma" panose="020B0604030504040204" pitchFamily="34" charset="0"/>
                                    <a:cs typeface="Tahoma" panose="020B0604030504040204" pitchFamily="34" charset="0"/>
                                  </a:rPr>
                                  <m:t>−</m:t>
                                </m:r>
                                <m:sSub>
                                  <m:sSubPr>
                                    <m:ctrlPr>
                                      <a:rPr lang="en-US" altLang="zh-CN" sz="2200" i="1">
                                        <a:solidFill>
                                          <a:srgbClr val="003399"/>
                                        </a:solidFill>
                                        <a:latin typeface="Cambria Math" panose="02040503050406030204" pitchFamily="18" charset="0"/>
                                        <a:ea typeface="Tahoma" panose="020B0604030504040204" pitchFamily="34" charset="0"/>
                                        <a:cs typeface="Tahoma" panose="020B0604030504040204" pitchFamily="34" charset="0"/>
                                      </a:rPr>
                                    </m:ctrlPr>
                                  </m:sSubPr>
                                  <m:e>
                                    <m:acc>
                                      <m:accPr>
                                        <m:chr m:val="⃗"/>
                                        <m:ctrlPr>
                                          <a:rPr lang="en-US" altLang="zh-CN" sz="2200" i="1">
                                            <a:solidFill>
                                              <a:srgbClr val="003399"/>
                                            </a:solidFill>
                                            <a:latin typeface="Cambria Math" panose="02040503050406030204" pitchFamily="18" charset="0"/>
                                            <a:ea typeface="Tahoma" panose="020B0604030504040204" pitchFamily="34" charset="0"/>
                                            <a:cs typeface="Tahoma" panose="020B0604030504040204" pitchFamily="34" charset="0"/>
                                          </a:rPr>
                                        </m:ctrlPr>
                                      </m:accPr>
                                      <m:e>
                                        <m:r>
                                          <a:rPr lang="en-US" altLang="zh-CN" sz="2200" i="1">
                                            <a:solidFill>
                                              <a:srgbClr val="003399"/>
                                            </a:solidFill>
                                            <a:latin typeface="Cambria Math" panose="02040503050406030204" pitchFamily="18" charset="0"/>
                                            <a:ea typeface="Tahoma" panose="020B0604030504040204" pitchFamily="34" charset="0"/>
                                            <a:cs typeface="Tahoma" panose="020B0604030504040204" pitchFamily="34" charset="0"/>
                                          </a:rPr>
                                          <m:t>𝑅</m:t>
                                        </m:r>
                                      </m:e>
                                    </m:acc>
                                  </m:e>
                                  <m:sub>
                                    <m:r>
                                      <a:rPr lang="en-US" altLang="zh-CN" sz="2200" i="1">
                                        <a:solidFill>
                                          <a:srgbClr val="003399"/>
                                        </a:solidFill>
                                        <a:latin typeface="Cambria Math" panose="02040503050406030204" pitchFamily="18" charset="0"/>
                                        <a:ea typeface="Tahoma" panose="020B0604030504040204" pitchFamily="34" charset="0"/>
                                        <a:cs typeface="Tahoma" panose="020B0604030504040204" pitchFamily="34" charset="0"/>
                                      </a:rPr>
                                      <m:t>1</m:t>
                                    </m:r>
                                  </m:sub>
                                </m:sSub>
                              </m:e>
                            </m:d>
                          </m:num>
                          <m:den>
                            <m:sSub>
                              <m:sSubPr>
                                <m:ctrlPr>
                                  <a:rPr lang="en-US" altLang="zh-CN" sz="2200" i="1">
                                    <a:solidFill>
                                      <a:srgbClr val="003399"/>
                                    </a:solidFill>
                                    <a:latin typeface="Cambria Math" panose="02040503050406030204" pitchFamily="18" charset="0"/>
                                    <a:ea typeface="Tahoma" panose="020B0604030504040204" pitchFamily="34" charset="0"/>
                                    <a:cs typeface="Tahoma" panose="020B0604030504040204" pitchFamily="34" charset="0"/>
                                  </a:rPr>
                                </m:ctrlPr>
                              </m:sSubPr>
                              <m:e>
                                <m:r>
                                  <a:rPr lang="en-US" altLang="zh-CN" sz="2200" i="1">
                                    <a:solidFill>
                                      <a:srgbClr val="003399"/>
                                    </a:solidFill>
                                    <a:latin typeface="Cambria Math" panose="02040503050406030204" pitchFamily="18" charset="0"/>
                                    <a:ea typeface="Tahoma" panose="020B0604030504040204" pitchFamily="34" charset="0"/>
                                    <a:cs typeface="Tahoma" panose="020B0604030504040204" pitchFamily="34" charset="0"/>
                                  </a:rPr>
                                  <m:t>𝑎</m:t>
                                </m:r>
                              </m:e>
                              <m:sub>
                                <m:r>
                                  <a:rPr lang="en-US" altLang="zh-CN" sz="2200" i="1">
                                    <a:solidFill>
                                      <a:srgbClr val="003399"/>
                                    </a:solidFill>
                                    <a:latin typeface="Cambria Math" panose="02040503050406030204" pitchFamily="18" charset="0"/>
                                    <a:ea typeface="Tahoma" panose="020B0604030504040204" pitchFamily="34" charset="0"/>
                                    <a:cs typeface="Tahoma" panose="020B0604030504040204" pitchFamily="34" charset="0"/>
                                  </a:rPr>
                                  <m:t>𝐵</m:t>
                                </m:r>
                              </m:sub>
                            </m:sSub>
                          </m:den>
                        </m:f>
                        <m:r>
                          <a:rPr lang="en-US" altLang="zh-CN" sz="2200" b="0" i="1" smtClean="0">
                            <a:solidFill>
                              <a:srgbClr val="003399"/>
                            </a:solidFill>
                            <a:latin typeface="Cambria Math" panose="02040503050406030204" pitchFamily="18" charset="0"/>
                            <a:ea typeface="Tahoma" panose="020B0604030504040204" pitchFamily="34" charset="0"/>
                            <a:cs typeface="Tahoma" panose="020B0604030504040204" pitchFamily="34" charset="0"/>
                          </a:rPr>
                          <m:t>−</m:t>
                        </m:r>
                        <m:f>
                          <m:fPr>
                            <m:ctrlPr>
                              <a:rPr lang="en-US" altLang="zh-CN" sz="2200" i="1">
                                <a:solidFill>
                                  <a:srgbClr val="003399"/>
                                </a:solidFill>
                                <a:latin typeface="Cambria Math" panose="02040503050406030204" pitchFamily="18" charset="0"/>
                                <a:ea typeface="Tahoma" panose="020B0604030504040204" pitchFamily="34" charset="0"/>
                                <a:cs typeface="Tahoma" panose="020B0604030504040204" pitchFamily="34" charset="0"/>
                              </a:rPr>
                            </m:ctrlPr>
                          </m:fPr>
                          <m:num>
                            <m:r>
                              <a:rPr lang="en-US" altLang="zh-CN" sz="2200" i="1">
                                <a:solidFill>
                                  <a:srgbClr val="003399"/>
                                </a:solidFill>
                                <a:latin typeface="Cambria Math" panose="02040503050406030204" pitchFamily="18" charset="0"/>
                                <a:ea typeface="Tahoma" panose="020B0604030504040204" pitchFamily="34" charset="0"/>
                                <a:cs typeface="Tahoma" panose="020B0604030504040204" pitchFamily="34" charset="0"/>
                              </a:rPr>
                              <m:t>𝑍</m:t>
                            </m:r>
                            <m:d>
                              <m:dPr>
                                <m:begChr m:val="|"/>
                                <m:endChr m:val="|"/>
                                <m:ctrlPr>
                                  <a:rPr lang="en-US" altLang="zh-CN" sz="2200" i="1">
                                    <a:solidFill>
                                      <a:srgbClr val="003399"/>
                                    </a:solidFill>
                                    <a:latin typeface="Cambria Math" panose="02040503050406030204" pitchFamily="18" charset="0"/>
                                    <a:ea typeface="Tahoma" panose="020B0604030504040204" pitchFamily="34" charset="0"/>
                                    <a:cs typeface="Tahoma" panose="020B0604030504040204" pitchFamily="34" charset="0"/>
                                  </a:rPr>
                                </m:ctrlPr>
                              </m:dPr>
                              <m:e>
                                <m:sSub>
                                  <m:sSubPr>
                                    <m:ctrlPr>
                                      <a:rPr lang="en-US" altLang="zh-CN" sz="2200" i="1" dirty="0">
                                        <a:solidFill>
                                          <a:srgbClr val="003399"/>
                                        </a:solidFill>
                                        <a:latin typeface="Cambria Math" panose="02040503050406030204" pitchFamily="18" charset="0"/>
                                        <a:ea typeface="Tahoma" panose="020B0604030504040204" pitchFamily="34" charset="0"/>
                                        <a:cs typeface="Tahoma" panose="020B0604030504040204" pitchFamily="34" charset="0"/>
                                      </a:rPr>
                                    </m:ctrlPr>
                                  </m:sSubPr>
                                  <m:e>
                                    <m:acc>
                                      <m:accPr>
                                        <m:chr m:val="⃗"/>
                                        <m:ctrlPr>
                                          <a:rPr lang="en-US" altLang="zh-CN" sz="2200" i="1">
                                            <a:solidFill>
                                              <a:srgbClr val="003399"/>
                                            </a:solidFill>
                                            <a:latin typeface="Cambria Math" panose="02040503050406030204" pitchFamily="18" charset="0"/>
                                            <a:ea typeface="Tahoma" panose="020B0604030504040204" pitchFamily="34" charset="0"/>
                                            <a:cs typeface="Tahoma" panose="020B0604030504040204" pitchFamily="34" charset="0"/>
                                          </a:rPr>
                                        </m:ctrlPr>
                                      </m:accPr>
                                      <m:e>
                                        <m:r>
                                          <a:rPr lang="en-US" altLang="zh-CN" sz="2200" i="1">
                                            <a:solidFill>
                                              <a:srgbClr val="003399"/>
                                            </a:solidFill>
                                            <a:latin typeface="Cambria Math" panose="02040503050406030204" pitchFamily="18" charset="0"/>
                                            <a:ea typeface="Tahoma" panose="020B0604030504040204" pitchFamily="34" charset="0"/>
                                            <a:cs typeface="Tahoma" panose="020B0604030504040204" pitchFamily="34" charset="0"/>
                                          </a:rPr>
                                          <m:t>𝑟</m:t>
                                        </m:r>
                                      </m:e>
                                    </m:acc>
                                  </m:e>
                                  <m:sub>
                                    <m:r>
                                      <a:rPr lang="en-US" altLang="zh-CN" sz="2200" i="1">
                                        <a:solidFill>
                                          <a:srgbClr val="003399"/>
                                        </a:solidFill>
                                        <a:latin typeface="Cambria Math" panose="02040503050406030204" pitchFamily="18" charset="0"/>
                                        <a:ea typeface="Tahoma" panose="020B0604030504040204" pitchFamily="34" charset="0"/>
                                        <a:cs typeface="Tahoma" panose="020B0604030504040204" pitchFamily="34" charset="0"/>
                                      </a:rPr>
                                      <m:t>2</m:t>
                                    </m:r>
                                  </m:sub>
                                </m:sSub>
                                <m:r>
                                  <a:rPr lang="en-US" altLang="zh-CN" sz="2200" i="1">
                                    <a:solidFill>
                                      <a:srgbClr val="003399"/>
                                    </a:solidFill>
                                    <a:latin typeface="Cambria Math" panose="02040503050406030204" pitchFamily="18" charset="0"/>
                                    <a:ea typeface="Tahoma" panose="020B0604030504040204" pitchFamily="34" charset="0"/>
                                    <a:cs typeface="Tahoma" panose="020B0604030504040204" pitchFamily="34" charset="0"/>
                                  </a:rPr>
                                  <m:t>−</m:t>
                                </m:r>
                                <m:sSub>
                                  <m:sSubPr>
                                    <m:ctrlPr>
                                      <a:rPr lang="en-US" altLang="zh-CN" sz="2200" i="1">
                                        <a:solidFill>
                                          <a:srgbClr val="003399"/>
                                        </a:solidFill>
                                        <a:latin typeface="Cambria Math" panose="02040503050406030204" pitchFamily="18" charset="0"/>
                                        <a:ea typeface="Tahoma" panose="020B0604030504040204" pitchFamily="34" charset="0"/>
                                        <a:cs typeface="Tahoma" panose="020B0604030504040204" pitchFamily="34" charset="0"/>
                                      </a:rPr>
                                    </m:ctrlPr>
                                  </m:sSubPr>
                                  <m:e>
                                    <m:acc>
                                      <m:accPr>
                                        <m:chr m:val="⃗"/>
                                        <m:ctrlPr>
                                          <a:rPr lang="en-US" altLang="zh-CN" sz="2200" i="1">
                                            <a:solidFill>
                                              <a:srgbClr val="003399"/>
                                            </a:solidFill>
                                            <a:latin typeface="Cambria Math" panose="02040503050406030204" pitchFamily="18" charset="0"/>
                                            <a:ea typeface="Tahoma" panose="020B0604030504040204" pitchFamily="34" charset="0"/>
                                            <a:cs typeface="Tahoma" panose="020B0604030504040204" pitchFamily="34" charset="0"/>
                                          </a:rPr>
                                        </m:ctrlPr>
                                      </m:accPr>
                                      <m:e>
                                        <m:r>
                                          <a:rPr lang="en-US" altLang="zh-CN" sz="2200" i="1">
                                            <a:solidFill>
                                              <a:srgbClr val="003399"/>
                                            </a:solidFill>
                                            <a:latin typeface="Cambria Math" panose="02040503050406030204" pitchFamily="18" charset="0"/>
                                            <a:ea typeface="Tahoma" panose="020B0604030504040204" pitchFamily="34" charset="0"/>
                                            <a:cs typeface="Tahoma" panose="020B0604030504040204" pitchFamily="34" charset="0"/>
                                          </a:rPr>
                                          <m:t>𝑅</m:t>
                                        </m:r>
                                      </m:e>
                                    </m:acc>
                                  </m:e>
                                  <m:sub>
                                    <m:r>
                                      <a:rPr lang="en-US" altLang="zh-CN" sz="2200" i="1">
                                        <a:solidFill>
                                          <a:srgbClr val="003399"/>
                                        </a:solidFill>
                                        <a:latin typeface="Cambria Math" panose="02040503050406030204" pitchFamily="18" charset="0"/>
                                        <a:ea typeface="Tahoma" panose="020B0604030504040204" pitchFamily="34" charset="0"/>
                                        <a:cs typeface="Tahoma" panose="020B0604030504040204" pitchFamily="34" charset="0"/>
                                      </a:rPr>
                                      <m:t>2</m:t>
                                    </m:r>
                                  </m:sub>
                                </m:sSub>
                              </m:e>
                            </m:d>
                          </m:num>
                          <m:den>
                            <m:sSub>
                              <m:sSubPr>
                                <m:ctrlPr>
                                  <a:rPr lang="en-US" altLang="zh-CN" sz="2200" i="1">
                                    <a:solidFill>
                                      <a:srgbClr val="003399"/>
                                    </a:solidFill>
                                    <a:latin typeface="Cambria Math" panose="02040503050406030204" pitchFamily="18" charset="0"/>
                                    <a:ea typeface="Tahoma" panose="020B0604030504040204" pitchFamily="34" charset="0"/>
                                    <a:cs typeface="Tahoma" panose="020B0604030504040204" pitchFamily="34" charset="0"/>
                                  </a:rPr>
                                </m:ctrlPr>
                              </m:sSubPr>
                              <m:e>
                                <m:r>
                                  <a:rPr lang="en-US" altLang="zh-CN" sz="2200" i="1">
                                    <a:solidFill>
                                      <a:srgbClr val="003399"/>
                                    </a:solidFill>
                                    <a:latin typeface="Cambria Math" panose="02040503050406030204" pitchFamily="18" charset="0"/>
                                    <a:ea typeface="Tahoma" panose="020B0604030504040204" pitchFamily="34" charset="0"/>
                                    <a:cs typeface="Tahoma" panose="020B0604030504040204" pitchFamily="34" charset="0"/>
                                  </a:rPr>
                                  <m:t>𝑎</m:t>
                                </m:r>
                              </m:e>
                              <m:sub>
                                <m:r>
                                  <a:rPr lang="en-US" altLang="zh-CN" sz="2200" i="1">
                                    <a:solidFill>
                                      <a:srgbClr val="003399"/>
                                    </a:solidFill>
                                    <a:latin typeface="Cambria Math" panose="02040503050406030204" pitchFamily="18" charset="0"/>
                                    <a:ea typeface="Tahoma" panose="020B0604030504040204" pitchFamily="34" charset="0"/>
                                    <a:cs typeface="Tahoma" panose="020B0604030504040204" pitchFamily="34" charset="0"/>
                                  </a:rPr>
                                  <m:t>𝐵</m:t>
                                </m:r>
                              </m:sub>
                            </m:sSub>
                          </m:den>
                        </m:f>
                      </m:sup>
                    </m:sSup>
                    <m:r>
                      <a:rPr lang="en-US" altLang="zh-CN" sz="2200" b="0" i="0" smtClean="0">
                        <a:solidFill>
                          <a:srgbClr val="003399"/>
                        </a:solidFill>
                        <a:latin typeface="Cambria Math" panose="02040503050406030204" pitchFamily="18" charset="0"/>
                        <a:ea typeface="Tahoma" panose="020B0604030504040204" pitchFamily="34" charset="0"/>
                        <a:cs typeface="Tahoma" panose="020B0604030504040204" pitchFamily="34" charset="0"/>
                      </a:rPr>
                      <m:t>+</m:t>
                    </m:r>
                    <m:sSup>
                      <m:sSupPr>
                        <m:ctrlPr>
                          <a:rPr lang="en-US" altLang="zh-CN" sz="2200" i="1">
                            <a:solidFill>
                              <a:srgbClr val="003399"/>
                            </a:solidFill>
                            <a:latin typeface="Cambria Math" panose="02040503050406030204" pitchFamily="18" charset="0"/>
                            <a:ea typeface="Tahoma" panose="020B0604030504040204" pitchFamily="34" charset="0"/>
                            <a:cs typeface="Tahoma" panose="020B0604030504040204" pitchFamily="34" charset="0"/>
                          </a:rPr>
                        </m:ctrlPr>
                      </m:sSupPr>
                      <m:e>
                        <m:r>
                          <a:rPr lang="en-US" altLang="zh-CN" sz="2200" i="1">
                            <a:solidFill>
                              <a:srgbClr val="003399"/>
                            </a:solidFill>
                            <a:latin typeface="Cambria Math" panose="02040503050406030204" pitchFamily="18" charset="0"/>
                            <a:ea typeface="Tahoma" panose="020B0604030504040204" pitchFamily="34" charset="0"/>
                            <a:cs typeface="Tahoma" panose="020B0604030504040204" pitchFamily="34" charset="0"/>
                          </a:rPr>
                          <m:t>𝑒</m:t>
                        </m:r>
                      </m:e>
                      <m:sup>
                        <m:r>
                          <a:rPr lang="en-US" altLang="zh-CN" sz="2200" i="1">
                            <a:solidFill>
                              <a:srgbClr val="003399"/>
                            </a:solidFill>
                            <a:latin typeface="Cambria Math" panose="02040503050406030204" pitchFamily="18" charset="0"/>
                            <a:ea typeface="Tahoma" panose="020B0604030504040204" pitchFamily="34" charset="0"/>
                            <a:cs typeface="Tahoma" panose="020B0604030504040204" pitchFamily="34" charset="0"/>
                          </a:rPr>
                          <m:t>−</m:t>
                        </m:r>
                        <m:f>
                          <m:fPr>
                            <m:ctrlPr>
                              <a:rPr lang="en-US" altLang="zh-CN" sz="2200" i="1">
                                <a:solidFill>
                                  <a:srgbClr val="003399"/>
                                </a:solidFill>
                                <a:latin typeface="Cambria Math" panose="02040503050406030204" pitchFamily="18" charset="0"/>
                                <a:ea typeface="Tahoma" panose="020B0604030504040204" pitchFamily="34" charset="0"/>
                                <a:cs typeface="Tahoma" panose="020B0604030504040204" pitchFamily="34" charset="0"/>
                              </a:rPr>
                            </m:ctrlPr>
                          </m:fPr>
                          <m:num>
                            <m:r>
                              <a:rPr lang="en-US" altLang="zh-CN" sz="2200" b="0" i="1" smtClean="0">
                                <a:solidFill>
                                  <a:srgbClr val="003399"/>
                                </a:solidFill>
                                <a:latin typeface="Cambria Math" panose="02040503050406030204" pitchFamily="18" charset="0"/>
                                <a:ea typeface="Tahoma" panose="020B0604030504040204" pitchFamily="34" charset="0"/>
                                <a:cs typeface="Tahoma" panose="020B0604030504040204" pitchFamily="34" charset="0"/>
                              </a:rPr>
                              <m:t>𝑍</m:t>
                            </m:r>
                            <m:d>
                              <m:dPr>
                                <m:begChr m:val="|"/>
                                <m:endChr m:val="|"/>
                                <m:ctrlPr>
                                  <a:rPr lang="en-US" altLang="zh-CN" sz="2200" i="1">
                                    <a:solidFill>
                                      <a:srgbClr val="003399"/>
                                    </a:solidFill>
                                    <a:latin typeface="Cambria Math" panose="02040503050406030204" pitchFamily="18" charset="0"/>
                                    <a:ea typeface="Tahoma" panose="020B0604030504040204" pitchFamily="34" charset="0"/>
                                    <a:cs typeface="Tahoma" panose="020B0604030504040204" pitchFamily="34" charset="0"/>
                                  </a:rPr>
                                </m:ctrlPr>
                              </m:dPr>
                              <m:e>
                                <m:sSub>
                                  <m:sSubPr>
                                    <m:ctrlPr>
                                      <a:rPr lang="en-US" altLang="zh-CN" sz="2200" i="1" dirty="0">
                                        <a:solidFill>
                                          <a:srgbClr val="003399"/>
                                        </a:solidFill>
                                        <a:latin typeface="Cambria Math" panose="02040503050406030204" pitchFamily="18" charset="0"/>
                                        <a:ea typeface="Tahoma" panose="020B0604030504040204" pitchFamily="34" charset="0"/>
                                        <a:cs typeface="Tahoma" panose="020B0604030504040204" pitchFamily="34" charset="0"/>
                                      </a:rPr>
                                    </m:ctrlPr>
                                  </m:sSubPr>
                                  <m:e>
                                    <m:acc>
                                      <m:accPr>
                                        <m:chr m:val="⃗"/>
                                        <m:ctrlPr>
                                          <a:rPr lang="en-US" altLang="zh-CN" sz="2200" i="1">
                                            <a:solidFill>
                                              <a:srgbClr val="003399"/>
                                            </a:solidFill>
                                            <a:latin typeface="Cambria Math" panose="02040503050406030204" pitchFamily="18" charset="0"/>
                                            <a:ea typeface="Tahoma" panose="020B0604030504040204" pitchFamily="34" charset="0"/>
                                            <a:cs typeface="Tahoma" panose="020B0604030504040204" pitchFamily="34" charset="0"/>
                                          </a:rPr>
                                        </m:ctrlPr>
                                      </m:accPr>
                                      <m:e>
                                        <m:r>
                                          <a:rPr lang="en-US" altLang="zh-CN" sz="2200" i="1">
                                            <a:solidFill>
                                              <a:srgbClr val="003399"/>
                                            </a:solidFill>
                                            <a:latin typeface="Cambria Math" panose="02040503050406030204" pitchFamily="18" charset="0"/>
                                            <a:ea typeface="Tahoma" panose="020B0604030504040204" pitchFamily="34" charset="0"/>
                                            <a:cs typeface="Tahoma" panose="020B0604030504040204" pitchFamily="34" charset="0"/>
                                          </a:rPr>
                                          <m:t>𝑟</m:t>
                                        </m:r>
                                      </m:e>
                                    </m:acc>
                                  </m:e>
                                  <m:sub>
                                    <m:r>
                                      <a:rPr lang="en-US" altLang="zh-CN" sz="2200" i="1" dirty="0">
                                        <a:solidFill>
                                          <a:srgbClr val="003399"/>
                                        </a:solidFill>
                                        <a:latin typeface="Cambria Math" panose="02040503050406030204" pitchFamily="18" charset="0"/>
                                        <a:ea typeface="Tahoma" panose="020B0604030504040204" pitchFamily="34" charset="0"/>
                                        <a:cs typeface="Tahoma" panose="020B0604030504040204" pitchFamily="34" charset="0"/>
                                      </a:rPr>
                                      <m:t>1</m:t>
                                    </m:r>
                                  </m:sub>
                                </m:sSub>
                                <m:r>
                                  <a:rPr lang="en-US" altLang="zh-CN" sz="2200" i="1">
                                    <a:solidFill>
                                      <a:srgbClr val="003399"/>
                                    </a:solidFill>
                                    <a:latin typeface="Cambria Math" panose="02040503050406030204" pitchFamily="18" charset="0"/>
                                    <a:ea typeface="Tahoma" panose="020B0604030504040204" pitchFamily="34" charset="0"/>
                                    <a:cs typeface="Tahoma" panose="020B0604030504040204" pitchFamily="34" charset="0"/>
                                  </a:rPr>
                                  <m:t>−</m:t>
                                </m:r>
                                <m:sSub>
                                  <m:sSubPr>
                                    <m:ctrlPr>
                                      <a:rPr lang="en-US" altLang="zh-CN" sz="2200" i="1">
                                        <a:solidFill>
                                          <a:srgbClr val="003399"/>
                                        </a:solidFill>
                                        <a:latin typeface="Cambria Math" panose="02040503050406030204" pitchFamily="18" charset="0"/>
                                        <a:ea typeface="Tahoma" panose="020B0604030504040204" pitchFamily="34" charset="0"/>
                                        <a:cs typeface="Tahoma" panose="020B0604030504040204" pitchFamily="34" charset="0"/>
                                      </a:rPr>
                                    </m:ctrlPr>
                                  </m:sSubPr>
                                  <m:e>
                                    <m:acc>
                                      <m:accPr>
                                        <m:chr m:val="⃗"/>
                                        <m:ctrlPr>
                                          <a:rPr lang="en-US" altLang="zh-CN" sz="2200" i="1">
                                            <a:solidFill>
                                              <a:srgbClr val="003399"/>
                                            </a:solidFill>
                                            <a:latin typeface="Cambria Math" panose="02040503050406030204" pitchFamily="18" charset="0"/>
                                            <a:ea typeface="Tahoma" panose="020B0604030504040204" pitchFamily="34" charset="0"/>
                                            <a:cs typeface="Tahoma" panose="020B0604030504040204" pitchFamily="34" charset="0"/>
                                          </a:rPr>
                                        </m:ctrlPr>
                                      </m:accPr>
                                      <m:e>
                                        <m:r>
                                          <a:rPr lang="en-US" altLang="zh-CN" sz="2200" i="1">
                                            <a:solidFill>
                                              <a:srgbClr val="003399"/>
                                            </a:solidFill>
                                            <a:latin typeface="Cambria Math" panose="02040503050406030204" pitchFamily="18" charset="0"/>
                                            <a:ea typeface="Tahoma" panose="020B0604030504040204" pitchFamily="34" charset="0"/>
                                            <a:cs typeface="Tahoma" panose="020B0604030504040204" pitchFamily="34" charset="0"/>
                                          </a:rPr>
                                          <m:t>𝑅</m:t>
                                        </m:r>
                                      </m:e>
                                    </m:acc>
                                  </m:e>
                                  <m:sub>
                                    <m:r>
                                      <a:rPr lang="en-US" altLang="zh-CN" sz="2200" b="0" i="1" smtClean="0">
                                        <a:solidFill>
                                          <a:srgbClr val="003399"/>
                                        </a:solidFill>
                                        <a:latin typeface="Cambria Math" panose="02040503050406030204" pitchFamily="18" charset="0"/>
                                        <a:ea typeface="Tahoma" panose="020B0604030504040204" pitchFamily="34" charset="0"/>
                                        <a:cs typeface="Tahoma" panose="020B0604030504040204" pitchFamily="34" charset="0"/>
                                      </a:rPr>
                                      <m:t>2</m:t>
                                    </m:r>
                                  </m:sub>
                                </m:sSub>
                              </m:e>
                            </m:d>
                          </m:num>
                          <m:den>
                            <m:sSub>
                              <m:sSubPr>
                                <m:ctrlPr>
                                  <a:rPr lang="en-US" altLang="zh-CN" sz="2200" i="1">
                                    <a:solidFill>
                                      <a:srgbClr val="003399"/>
                                    </a:solidFill>
                                    <a:latin typeface="Cambria Math" panose="02040503050406030204" pitchFamily="18" charset="0"/>
                                    <a:ea typeface="Tahoma" panose="020B0604030504040204" pitchFamily="34" charset="0"/>
                                    <a:cs typeface="Tahoma" panose="020B0604030504040204" pitchFamily="34" charset="0"/>
                                  </a:rPr>
                                </m:ctrlPr>
                              </m:sSubPr>
                              <m:e>
                                <m:r>
                                  <a:rPr lang="en-US" altLang="zh-CN" sz="2200" i="1">
                                    <a:solidFill>
                                      <a:srgbClr val="003399"/>
                                    </a:solidFill>
                                    <a:latin typeface="Cambria Math" panose="02040503050406030204" pitchFamily="18" charset="0"/>
                                    <a:ea typeface="Tahoma" panose="020B0604030504040204" pitchFamily="34" charset="0"/>
                                    <a:cs typeface="Tahoma" panose="020B0604030504040204" pitchFamily="34" charset="0"/>
                                  </a:rPr>
                                  <m:t>𝑎</m:t>
                                </m:r>
                              </m:e>
                              <m:sub>
                                <m:r>
                                  <a:rPr lang="en-US" altLang="zh-CN" sz="2200" i="1">
                                    <a:solidFill>
                                      <a:srgbClr val="003399"/>
                                    </a:solidFill>
                                    <a:latin typeface="Cambria Math" panose="02040503050406030204" pitchFamily="18" charset="0"/>
                                    <a:ea typeface="Tahoma" panose="020B0604030504040204" pitchFamily="34" charset="0"/>
                                    <a:cs typeface="Tahoma" panose="020B0604030504040204" pitchFamily="34" charset="0"/>
                                  </a:rPr>
                                  <m:t>𝐵</m:t>
                                </m:r>
                              </m:sub>
                            </m:sSub>
                          </m:den>
                        </m:f>
                        <m:r>
                          <a:rPr lang="en-US" altLang="zh-CN" sz="2200" b="0" i="1" smtClean="0">
                            <a:solidFill>
                              <a:srgbClr val="003399"/>
                            </a:solidFill>
                            <a:latin typeface="Cambria Math" panose="02040503050406030204" pitchFamily="18" charset="0"/>
                            <a:ea typeface="Tahoma" panose="020B0604030504040204" pitchFamily="34" charset="0"/>
                            <a:cs typeface="Tahoma" panose="020B0604030504040204" pitchFamily="34" charset="0"/>
                          </a:rPr>
                          <m:t>−</m:t>
                        </m:r>
                        <m:f>
                          <m:fPr>
                            <m:ctrlPr>
                              <a:rPr lang="en-US" altLang="zh-CN" sz="2200" i="1">
                                <a:solidFill>
                                  <a:srgbClr val="003399"/>
                                </a:solidFill>
                                <a:latin typeface="Cambria Math" panose="02040503050406030204" pitchFamily="18" charset="0"/>
                                <a:ea typeface="Tahoma" panose="020B0604030504040204" pitchFamily="34" charset="0"/>
                                <a:cs typeface="Tahoma" panose="020B0604030504040204" pitchFamily="34" charset="0"/>
                              </a:rPr>
                            </m:ctrlPr>
                          </m:fPr>
                          <m:num>
                            <m:r>
                              <a:rPr lang="en-US" altLang="zh-CN" sz="2200" b="0" i="1" smtClean="0">
                                <a:solidFill>
                                  <a:srgbClr val="003399"/>
                                </a:solidFill>
                                <a:latin typeface="Cambria Math" panose="02040503050406030204" pitchFamily="18" charset="0"/>
                                <a:ea typeface="Tahoma" panose="020B0604030504040204" pitchFamily="34" charset="0"/>
                                <a:cs typeface="Tahoma" panose="020B0604030504040204" pitchFamily="34" charset="0"/>
                              </a:rPr>
                              <m:t>𝑍</m:t>
                            </m:r>
                            <m:d>
                              <m:dPr>
                                <m:begChr m:val="|"/>
                                <m:endChr m:val="|"/>
                                <m:ctrlPr>
                                  <a:rPr lang="en-US" altLang="zh-CN" sz="2200" i="1">
                                    <a:solidFill>
                                      <a:srgbClr val="003399"/>
                                    </a:solidFill>
                                    <a:latin typeface="Cambria Math" panose="02040503050406030204" pitchFamily="18" charset="0"/>
                                    <a:ea typeface="Tahoma" panose="020B0604030504040204" pitchFamily="34" charset="0"/>
                                    <a:cs typeface="Tahoma" panose="020B0604030504040204" pitchFamily="34" charset="0"/>
                                  </a:rPr>
                                </m:ctrlPr>
                              </m:dPr>
                              <m:e>
                                <m:sSub>
                                  <m:sSubPr>
                                    <m:ctrlPr>
                                      <a:rPr lang="en-US" altLang="zh-CN" sz="2200" i="1" dirty="0">
                                        <a:solidFill>
                                          <a:srgbClr val="003399"/>
                                        </a:solidFill>
                                        <a:latin typeface="Cambria Math" panose="02040503050406030204" pitchFamily="18" charset="0"/>
                                        <a:ea typeface="Tahoma" panose="020B0604030504040204" pitchFamily="34" charset="0"/>
                                        <a:cs typeface="Tahoma" panose="020B0604030504040204" pitchFamily="34" charset="0"/>
                                      </a:rPr>
                                    </m:ctrlPr>
                                  </m:sSubPr>
                                  <m:e>
                                    <m:acc>
                                      <m:accPr>
                                        <m:chr m:val="⃗"/>
                                        <m:ctrlPr>
                                          <a:rPr lang="en-US" altLang="zh-CN" sz="2200" i="1">
                                            <a:solidFill>
                                              <a:srgbClr val="003399"/>
                                            </a:solidFill>
                                            <a:latin typeface="Cambria Math" panose="02040503050406030204" pitchFamily="18" charset="0"/>
                                            <a:ea typeface="Tahoma" panose="020B0604030504040204" pitchFamily="34" charset="0"/>
                                            <a:cs typeface="Tahoma" panose="020B0604030504040204" pitchFamily="34" charset="0"/>
                                          </a:rPr>
                                        </m:ctrlPr>
                                      </m:accPr>
                                      <m:e>
                                        <m:r>
                                          <a:rPr lang="en-US" altLang="zh-CN" sz="2200" i="1">
                                            <a:solidFill>
                                              <a:srgbClr val="003399"/>
                                            </a:solidFill>
                                            <a:latin typeface="Cambria Math" panose="02040503050406030204" pitchFamily="18" charset="0"/>
                                            <a:ea typeface="Tahoma" panose="020B0604030504040204" pitchFamily="34" charset="0"/>
                                            <a:cs typeface="Tahoma" panose="020B0604030504040204" pitchFamily="34" charset="0"/>
                                          </a:rPr>
                                          <m:t>𝑟</m:t>
                                        </m:r>
                                      </m:e>
                                    </m:acc>
                                  </m:e>
                                  <m:sub>
                                    <m:r>
                                      <a:rPr lang="en-US" altLang="zh-CN" sz="2200" i="1">
                                        <a:solidFill>
                                          <a:srgbClr val="003399"/>
                                        </a:solidFill>
                                        <a:latin typeface="Cambria Math" panose="02040503050406030204" pitchFamily="18" charset="0"/>
                                        <a:ea typeface="Tahoma" panose="020B0604030504040204" pitchFamily="34" charset="0"/>
                                        <a:cs typeface="Tahoma" panose="020B0604030504040204" pitchFamily="34" charset="0"/>
                                      </a:rPr>
                                      <m:t>2</m:t>
                                    </m:r>
                                  </m:sub>
                                </m:sSub>
                                <m:r>
                                  <a:rPr lang="en-US" altLang="zh-CN" sz="2200" i="1">
                                    <a:solidFill>
                                      <a:srgbClr val="003399"/>
                                    </a:solidFill>
                                    <a:latin typeface="Cambria Math" panose="02040503050406030204" pitchFamily="18" charset="0"/>
                                    <a:ea typeface="Tahoma" panose="020B0604030504040204" pitchFamily="34" charset="0"/>
                                    <a:cs typeface="Tahoma" panose="020B0604030504040204" pitchFamily="34" charset="0"/>
                                  </a:rPr>
                                  <m:t>−</m:t>
                                </m:r>
                                <m:sSub>
                                  <m:sSubPr>
                                    <m:ctrlPr>
                                      <a:rPr lang="en-US" altLang="zh-CN" sz="2200" i="1">
                                        <a:solidFill>
                                          <a:srgbClr val="003399"/>
                                        </a:solidFill>
                                        <a:latin typeface="Cambria Math" panose="02040503050406030204" pitchFamily="18" charset="0"/>
                                        <a:ea typeface="Tahoma" panose="020B0604030504040204" pitchFamily="34" charset="0"/>
                                        <a:cs typeface="Tahoma" panose="020B0604030504040204" pitchFamily="34" charset="0"/>
                                      </a:rPr>
                                    </m:ctrlPr>
                                  </m:sSubPr>
                                  <m:e>
                                    <m:acc>
                                      <m:accPr>
                                        <m:chr m:val="⃗"/>
                                        <m:ctrlPr>
                                          <a:rPr lang="en-US" altLang="zh-CN" sz="2200" i="1">
                                            <a:solidFill>
                                              <a:srgbClr val="003399"/>
                                            </a:solidFill>
                                            <a:latin typeface="Cambria Math" panose="02040503050406030204" pitchFamily="18" charset="0"/>
                                            <a:ea typeface="Tahoma" panose="020B0604030504040204" pitchFamily="34" charset="0"/>
                                            <a:cs typeface="Tahoma" panose="020B0604030504040204" pitchFamily="34" charset="0"/>
                                          </a:rPr>
                                        </m:ctrlPr>
                                      </m:accPr>
                                      <m:e>
                                        <m:r>
                                          <a:rPr lang="en-US" altLang="zh-CN" sz="2200" i="1">
                                            <a:solidFill>
                                              <a:srgbClr val="003399"/>
                                            </a:solidFill>
                                            <a:latin typeface="Cambria Math" panose="02040503050406030204" pitchFamily="18" charset="0"/>
                                            <a:ea typeface="Tahoma" panose="020B0604030504040204" pitchFamily="34" charset="0"/>
                                            <a:cs typeface="Tahoma" panose="020B0604030504040204" pitchFamily="34" charset="0"/>
                                          </a:rPr>
                                          <m:t>𝑅</m:t>
                                        </m:r>
                                      </m:e>
                                    </m:acc>
                                  </m:e>
                                  <m:sub>
                                    <m:r>
                                      <a:rPr lang="en-US" altLang="zh-CN" sz="2200" b="0" i="1" smtClean="0">
                                        <a:solidFill>
                                          <a:srgbClr val="003399"/>
                                        </a:solidFill>
                                        <a:latin typeface="Cambria Math" panose="02040503050406030204" pitchFamily="18" charset="0"/>
                                        <a:ea typeface="Tahoma" panose="020B0604030504040204" pitchFamily="34" charset="0"/>
                                        <a:cs typeface="Tahoma" panose="020B0604030504040204" pitchFamily="34" charset="0"/>
                                      </a:rPr>
                                      <m:t>1</m:t>
                                    </m:r>
                                  </m:sub>
                                </m:sSub>
                              </m:e>
                            </m:d>
                          </m:num>
                          <m:den>
                            <m:sSub>
                              <m:sSubPr>
                                <m:ctrlPr>
                                  <a:rPr lang="en-US" altLang="zh-CN" sz="2200" i="1">
                                    <a:solidFill>
                                      <a:srgbClr val="003399"/>
                                    </a:solidFill>
                                    <a:latin typeface="Cambria Math" panose="02040503050406030204" pitchFamily="18" charset="0"/>
                                    <a:ea typeface="Tahoma" panose="020B0604030504040204" pitchFamily="34" charset="0"/>
                                    <a:cs typeface="Tahoma" panose="020B0604030504040204" pitchFamily="34" charset="0"/>
                                  </a:rPr>
                                </m:ctrlPr>
                              </m:sSubPr>
                              <m:e>
                                <m:r>
                                  <a:rPr lang="en-US" altLang="zh-CN" sz="2200" i="1">
                                    <a:solidFill>
                                      <a:srgbClr val="003399"/>
                                    </a:solidFill>
                                    <a:latin typeface="Cambria Math" panose="02040503050406030204" pitchFamily="18" charset="0"/>
                                    <a:ea typeface="Tahoma" panose="020B0604030504040204" pitchFamily="34" charset="0"/>
                                    <a:cs typeface="Tahoma" panose="020B0604030504040204" pitchFamily="34" charset="0"/>
                                  </a:rPr>
                                  <m:t>𝑎</m:t>
                                </m:r>
                              </m:e>
                              <m:sub>
                                <m:r>
                                  <a:rPr lang="en-US" altLang="zh-CN" sz="2200" i="1">
                                    <a:solidFill>
                                      <a:srgbClr val="003399"/>
                                    </a:solidFill>
                                    <a:latin typeface="Cambria Math" panose="02040503050406030204" pitchFamily="18" charset="0"/>
                                    <a:ea typeface="Tahoma" panose="020B0604030504040204" pitchFamily="34" charset="0"/>
                                    <a:cs typeface="Tahoma" panose="020B0604030504040204" pitchFamily="34" charset="0"/>
                                  </a:rPr>
                                  <m:t>𝐵</m:t>
                                </m:r>
                              </m:sub>
                            </m:sSub>
                          </m:den>
                        </m:f>
                      </m:sup>
                    </m:sSup>
                    <m:r>
                      <a:rPr lang="en-US" altLang="zh-CN" sz="2200" b="0" i="1" smtClean="0">
                        <a:solidFill>
                          <a:srgbClr val="003399"/>
                        </a:solidFill>
                        <a:latin typeface="Cambria Math" panose="02040503050406030204" pitchFamily="18" charset="0"/>
                        <a:ea typeface="Tahoma" panose="020B0604030504040204" pitchFamily="34" charset="0"/>
                        <a:cs typeface="Tahoma" panose="020B0604030504040204" pitchFamily="34" charset="0"/>
                      </a:rPr>
                      <m:t>)</m:t>
                    </m:r>
                  </m:oMath>
                </a14:m>
                <a:endParaRPr lang="en-US" altLang="zh-CN" sz="2200" dirty="0">
                  <a:solidFill>
                    <a:srgbClr val="003399"/>
                  </a:solidFill>
                  <a:latin typeface="Tahoma" panose="020B0604030504040204" pitchFamily="34" charset="0"/>
                  <a:ea typeface="Tahoma" panose="020B0604030504040204" pitchFamily="34" charset="0"/>
                  <a:cs typeface="Tahoma" panose="020B0604030504040204" pitchFamily="34" charset="0"/>
                </a:endParaRPr>
              </a:p>
            </p:txBody>
          </p:sp>
        </mc:Choice>
        <mc:Fallback xmlns="">
          <p:sp>
            <p:nvSpPr>
              <p:cNvPr id="2" name="矩形 1">
                <a:extLst>
                  <a:ext uri="{FF2B5EF4-FFF2-40B4-BE49-F238E27FC236}">
                    <a16:creationId xmlns:a16="http://schemas.microsoft.com/office/drawing/2014/main" id="{BFAB9B79-A7D1-823C-9EEA-4357956D08E4}"/>
                  </a:ext>
                </a:extLst>
              </p:cNvPr>
              <p:cNvSpPr>
                <a:spLocks noRot="1" noChangeAspect="1" noMove="1" noResize="1" noEditPoints="1" noAdjustHandles="1" noChangeArrowheads="1" noChangeShapeType="1" noTextEdit="1"/>
              </p:cNvSpPr>
              <p:nvPr/>
            </p:nvSpPr>
            <p:spPr>
              <a:xfrm>
                <a:off x="633741" y="1161666"/>
                <a:ext cx="7888033" cy="892552"/>
              </a:xfrm>
              <a:prstGeom prst="rect">
                <a:avLst/>
              </a:prstGeom>
              <a:blipFill>
                <a:blip r:embed="rId4"/>
                <a:stretch>
                  <a:fillRect l="-927"/>
                </a:stretch>
              </a:blipFill>
            </p:spPr>
            <p:txBody>
              <a:bodyPr/>
              <a:lstStyle/>
              <a:p>
                <a:r>
                  <a:rPr lang="zh-CN" altLang="en-US">
                    <a:noFill/>
                  </a:rPr>
                  <a:t> </a:t>
                </a:r>
              </a:p>
            </p:txBody>
          </p:sp>
        </mc:Fallback>
      </mc:AlternateContent>
      <p:sp>
        <p:nvSpPr>
          <p:cNvPr id="6" name="矩形 5">
            <a:extLst>
              <a:ext uri="{FF2B5EF4-FFF2-40B4-BE49-F238E27FC236}">
                <a16:creationId xmlns:a16="http://schemas.microsoft.com/office/drawing/2014/main" id="{DE1CE139-D439-C917-939F-DD0CC8CCFBE8}"/>
              </a:ext>
            </a:extLst>
          </p:cNvPr>
          <p:cNvSpPr/>
          <p:nvPr/>
        </p:nvSpPr>
        <p:spPr>
          <a:xfrm>
            <a:off x="3637158" y="6249403"/>
            <a:ext cx="3486634" cy="338554"/>
          </a:xfrm>
          <a:prstGeom prst="rect">
            <a:avLst/>
          </a:prstGeom>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r>
              <a:rPr lang="en-US" altLang="zh-CN" sz="1600" dirty="0">
                <a:latin typeface="Tahoma" panose="020B0604030504040204" pitchFamily="34" charset="0"/>
                <a:ea typeface="Tahoma" panose="020B0604030504040204" pitchFamily="34" charset="0"/>
                <a:cs typeface="Tahoma" panose="020B0604030504040204" pitchFamily="34" charset="0"/>
              </a:rPr>
              <a:t>S. C. Wang, Phys. Rev 31, 579(1928)</a:t>
            </a:r>
            <a:endParaRPr kumimoji="0" lang="en-US" altLang="zh-CN" sz="1600" i="0" u="none" strike="noStrike" kern="1200" cap="none" spc="0" normalizeH="0" baseline="0" noProof="0" dirty="0">
              <a:ln>
                <a:noFill/>
              </a:ln>
              <a:effectLst/>
              <a:uLnTx/>
              <a:uFillTx/>
              <a:latin typeface="Tahoma" panose="020B0604030504040204" pitchFamily="34" charset="0"/>
              <a:ea typeface="Tahoma" panose="020B0604030504040204" pitchFamily="34" charset="0"/>
              <a:cs typeface="Tahoma" panose="020B0604030504040204" pitchFamily="34" charset="0"/>
            </a:endParaRPr>
          </a:p>
        </p:txBody>
      </p:sp>
      <p:grpSp>
        <p:nvGrpSpPr>
          <p:cNvPr id="29" name="组合 28">
            <a:extLst>
              <a:ext uri="{FF2B5EF4-FFF2-40B4-BE49-F238E27FC236}">
                <a16:creationId xmlns:a16="http://schemas.microsoft.com/office/drawing/2014/main" id="{D06A5D0D-EF07-914C-E118-30CC628A403D}"/>
              </a:ext>
            </a:extLst>
          </p:cNvPr>
          <p:cNvGrpSpPr/>
          <p:nvPr/>
        </p:nvGrpSpPr>
        <p:grpSpPr>
          <a:xfrm>
            <a:off x="1402252" y="2331073"/>
            <a:ext cx="3302734" cy="2095315"/>
            <a:chOff x="481347" y="2186499"/>
            <a:chExt cx="3179967" cy="2014157"/>
          </a:xfrm>
        </p:grpSpPr>
        <p:grpSp>
          <p:nvGrpSpPr>
            <p:cNvPr id="27" name="组合 26">
              <a:extLst>
                <a:ext uri="{FF2B5EF4-FFF2-40B4-BE49-F238E27FC236}">
                  <a16:creationId xmlns:a16="http://schemas.microsoft.com/office/drawing/2014/main" id="{6C6FD186-1A31-635D-5D93-26125CE7F202}"/>
                </a:ext>
              </a:extLst>
            </p:cNvPr>
            <p:cNvGrpSpPr/>
            <p:nvPr/>
          </p:nvGrpSpPr>
          <p:grpSpPr>
            <a:xfrm>
              <a:off x="709293" y="2186499"/>
              <a:ext cx="2878807" cy="2014157"/>
              <a:chOff x="5972212" y="4157872"/>
              <a:chExt cx="3351706" cy="2285993"/>
            </a:xfrm>
          </p:grpSpPr>
          <p:sp>
            <p:nvSpPr>
              <p:cNvPr id="3" name="椭圆 2">
                <a:extLst>
                  <a:ext uri="{FF2B5EF4-FFF2-40B4-BE49-F238E27FC236}">
                    <a16:creationId xmlns:a16="http://schemas.microsoft.com/office/drawing/2014/main" id="{9FDFD250-B1AE-5E73-5155-F9AC4895B215}"/>
                  </a:ext>
                </a:extLst>
              </p:cNvPr>
              <p:cNvSpPr/>
              <p:nvPr/>
            </p:nvSpPr>
            <p:spPr>
              <a:xfrm>
                <a:off x="6504516" y="5624333"/>
                <a:ext cx="279400" cy="27093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a:extLst>
                  <a:ext uri="{FF2B5EF4-FFF2-40B4-BE49-F238E27FC236}">
                    <a16:creationId xmlns:a16="http://schemas.microsoft.com/office/drawing/2014/main" id="{844F2022-2537-445D-FB9C-5C66D2BB6316}"/>
                  </a:ext>
                </a:extLst>
              </p:cNvPr>
              <p:cNvSpPr/>
              <p:nvPr/>
            </p:nvSpPr>
            <p:spPr>
              <a:xfrm>
                <a:off x="8180917" y="4752264"/>
                <a:ext cx="168564" cy="152402"/>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2AA03ABB-2A01-5CE5-8A15-5409DBC8FB6B}"/>
                      </a:ext>
                    </a:extLst>
                  </p:cNvPr>
                  <p:cNvSpPr txBox="1"/>
                  <p:nvPr/>
                </p:nvSpPr>
                <p:spPr>
                  <a:xfrm>
                    <a:off x="6187016" y="6040934"/>
                    <a:ext cx="762000" cy="4029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1800" b="0" i="1" smtClean="0">
                                  <a:solidFill>
                                    <a:srgbClr val="003399"/>
                                  </a:solidFill>
                                  <a:latin typeface="Cambria Math" panose="02040503050406030204" pitchFamily="18" charset="0"/>
                                  <a:ea typeface="Tahoma" panose="020B0604030504040204" pitchFamily="34" charset="0"/>
                                  <a:cs typeface="Tahoma" panose="020B0604030504040204" pitchFamily="34" charset="0"/>
                                </a:rPr>
                              </m:ctrlPr>
                            </m:sSubPr>
                            <m:e>
                              <m:acc>
                                <m:accPr>
                                  <m:chr m:val="⃗"/>
                                  <m:ctrlPr>
                                    <a:rPr lang="en-US" altLang="zh-CN" sz="1800" b="0" i="1" smtClean="0">
                                      <a:solidFill>
                                        <a:srgbClr val="003399"/>
                                      </a:solidFill>
                                      <a:latin typeface="Cambria Math" panose="02040503050406030204" pitchFamily="18" charset="0"/>
                                      <a:ea typeface="Tahoma" panose="020B0604030504040204" pitchFamily="34" charset="0"/>
                                      <a:cs typeface="Tahoma" panose="020B0604030504040204" pitchFamily="34" charset="0"/>
                                    </a:rPr>
                                  </m:ctrlPr>
                                </m:accPr>
                                <m:e>
                                  <m:r>
                                    <a:rPr lang="en-US" altLang="zh-CN" sz="1800" b="0" i="1" smtClean="0">
                                      <a:solidFill>
                                        <a:srgbClr val="003399"/>
                                      </a:solidFill>
                                      <a:latin typeface="Cambria Math" panose="02040503050406030204" pitchFamily="18" charset="0"/>
                                      <a:ea typeface="Tahoma" panose="020B0604030504040204" pitchFamily="34" charset="0"/>
                                      <a:cs typeface="Tahoma" panose="020B0604030504040204" pitchFamily="34" charset="0"/>
                                    </a:rPr>
                                    <m:t>𝑅</m:t>
                                  </m:r>
                                </m:e>
                              </m:acc>
                            </m:e>
                            <m:sub>
                              <m:r>
                                <a:rPr lang="en-US" altLang="zh-CN" sz="1800" b="0" i="1" smtClean="0">
                                  <a:solidFill>
                                    <a:srgbClr val="003399"/>
                                  </a:solidFill>
                                  <a:latin typeface="Cambria Math" panose="02040503050406030204" pitchFamily="18" charset="0"/>
                                  <a:ea typeface="Tahoma" panose="020B0604030504040204" pitchFamily="34" charset="0"/>
                                  <a:cs typeface="Tahoma" panose="020B0604030504040204" pitchFamily="34" charset="0"/>
                                </a:rPr>
                                <m:t>1</m:t>
                              </m:r>
                            </m:sub>
                          </m:sSub>
                        </m:oMath>
                      </m:oMathPara>
                    </a14:m>
                    <a:endParaRPr lang="zh-CN" altLang="en-US" dirty="0"/>
                  </a:p>
                </p:txBody>
              </p:sp>
            </mc:Choice>
            <mc:Fallback xmlns="">
              <p:sp>
                <p:nvSpPr>
                  <p:cNvPr id="10" name="文本框 9">
                    <a:extLst>
                      <a:ext uri="{FF2B5EF4-FFF2-40B4-BE49-F238E27FC236}">
                        <a16:creationId xmlns:a16="http://schemas.microsoft.com/office/drawing/2014/main" id="{2AA03ABB-2A01-5CE5-8A15-5409DBC8FB6B}"/>
                      </a:ext>
                    </a:extLst>
                  </p:cNvPr>
                  <p:cNvSpPr txBox="1">
                    <a:spLocks noRot="1" noChangeAspect="1" noMove="1" noResize="1" noEditPoints="1" noAdjustHandles="1" noChangeArrowheads="1" noChangeShapeType="1" noTextEdit="1"/>
                  </p:cNvSpPr>
                  <p:nvPr/>
                </p:nvSpPr>
                <p:spPr>
                  <a:xfrm>
                    <a:off x="6187016" y="6040934"/>
                    <a:ext cx="762000" cy="402931"/>
                  </a:xfrm>
                  <a:prstGeom prst="rect">
                    <a:avLst/>
                  </a:prstGeom>
                  <a:blipFill>
                    <a:blip r:embed="rId5"/>
                    <a:stretch>
                      <a:fillRect b="-1355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CD01AE33-2493-0570-FC16-CB2223412B7B}"/>
                      </a:ext>
                    </a:extLst>
                  </p:cNvPr>
                  <p:cNvSpPr txBox="1"/>
                  <p:nvPr/>
                </p:nvSpPr>
                <p:spPr>
                  <a:xfrm>
                    <a:off x="7799917" y="6040933"/>
                    <a:ext cx="762000" cy="4029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1800" b="0" i="1" smtClean="0">
                                  <a:solidFill>
                                    <a:srgbClr val="003399"/>
                                  </a:solidFill>
                                  <a:latin typeface="Cambria Math" panose="02040503050406030204" pitchFamily="18" charset="0"/>
                                  <a:ea typeface="Tahoma" panose="020B0604030504040204" pitchFamily="34" charset="0"/>
                                  <a:cs typeface="Tahoma" panose="020B0604030504040204" pitchFamily="34" charset="0"/>
                                </a:rPr>
                              </m:ctrlPr>
                            </m:sSubPr>
                            <m:e>
                              <m:acc>
                                <m:accPr>
                                  <m:chr m:val="⃗"/>
                                  <m:ctrlPr>
                                    <a:rPr lang="en-US" altLang="zh-CN" sz="1800" b="0" i="1" smtClean="0">
                                      <a:solidFill>
                                        <a:srgbClr val="003399"/>
                                      </a:solidFill>
                                      <a:latin typeface="Cambria Math" panose="02040503050406030204" pitchFamily="18" charset="0"/>
                                      <a:ea typeface="Tahoma" panose="020B0604030504040204" pitchFamily="34" charset="0"/>
                                      <a:cs typeface="Tahoma" panose="020B0604030504040204" pitchFamily="34" charset="0"/>
                                    </a:rPr>
                                  </m:ctrlPr>
                                </m:accPr>
                                <m:e>
                                  <m:r>
                                    <a:rPr lang="en-US" altLang="zh-CN" sz="1800" b="0" i="1" smtClean="0">
                                      <a:solidFill>
                                        <a:srgbClr val="003399"/>
                                      </a:solidFill>
                                      <a:latin typeface="Cambria Math" panose="02040503050406030204" pitchFamily="18" charset="0"/>
                                      <a:ea typeface="Tahoma" panose="020B0604030504040204" pitchFamily="34" charset="0"/>
                                      <a:cs typeface="Tahoma" panose="020B0604030504040204" pitchFamily="34" charset="0"/>
                                    </a:rPr>
                                    <m:t>𝑅</m:t>
                                  </m:r>
                                </m:e>
                              </m:acc>
                            </m:e>
                            <m:sub>
                              <m:r>
                                <a:rPr lang="en-US" altLang="zh-CN" sz="1800" b="0" i="1" smtClean="0">
                                  <a:solidFill>
                                    <a:srgbClr val="003399"/>
                                  </a:solidFill>
                                  <a:latin typeface="Cambria Math" panose="02040503050406030204" pitchFamily="18" charset="0"/>
                                  <a:ea typeface="Tahoma" panose="020B0604030504040204" pitchFamily="34" charset="0"/>
                                  <a:cs typeface="Tahoma" panose="020B0604030504040204" pitchFamily="34" charset="0"/>
                                </a:rPr>
                                <m:t>2</m:t>
                              </m:r>
                            </m:sub>
                          </m:sSub>
                        </m:oMath>
                      </m:oMathPara>
                    </a14:m>
                    <a:endParaRPr lang="zh-CN" altLang="en-US" dirty="0"/>
                  </a:p>
                </p:txBody>
              </p:sp>
            </mc:Choice>
            <mc:Fallback xmlns="">
              <p:sp>
                <p:nvSpPr>
                  <p:cNvPr id="13" name="文本框 12">
                    <a:extLst>
                      <a:ext uri="{FF2B5EF4-FFF2-40B4-BE49-F238E27FC236}">
                        <a16:creationId xmlns:a16="http://schemas.microsoft.com/office/drawing/2014/main" id="{CD01AE33-2493-0570-FC16-CB2223412B7B}"/>
                      </a:ext>
                    </a:extLst>
                  </p:cNvPr>
                  <p:cNvSpPr txBox="1">
                    <a:spLocks noRot="1" noChangeAspect="1" noMove="1" noResize="1" noEditPoints="1" noAdjustHandles="1" noChangeArrowheads="1" noChangeShapeType="1" noTextEdit="1"/>
                  </p:cNvSpPr>
                  <p:nvPr/>
                </p:nvSpPr>
                <p:spPr>
                  <a:xfrm>
                    <a:off x="7799917" y="6040933"/>
                    <a:ext cx="762000" cy="402931"/>
                  </a:xfrm>
                  <a:prstGeom prst="rect">
                    <a:avLst/>
                  </a:prstGeom>
                  <a:blipFill>
                    <a:blip r:embed="rId6"/>
                    <a:stretch>
                      <a:fillRect b="-13559"/>
                    </a:stretch>
                  </a:blipFill>
                </p:spPr>
                <p:txBody>
                  <a:bodyPr/>
                  <a:lstStyle/>
                  <a:p>
                    <a:r>
                      <a:rPr lang="zh-CN" altLang="en-US">
                        <a:noFill/>
                      </a:rPr>
                      <a:t> </a:t>
                    </a:r>
                  </a:p>
                </p:txBody>
              </p:sp>
            </mc:Fallback>
          </mc:AlternateContent>
          <p:sp>
            <p:nvSpPr>
              <p:cNvPr id="14" name="椭圆 13">
                <a:extLst>
                  <a:ext uri="{FF2B5EF4-FFF2-40B4-BE49-F238E27FC236}">
                    <a16:creationId xmlns:a16="http://schemas.microsoft.com/office/drawing/2014/main" id="{DDD36E3F-2BA9-DE98-3F81-DA6ABD2C5E88}"/>
                  </a:ext>
                </a:extLst>
              </p:cNvPr>
              <p:cNvSpPr/>
              <p:nvPr/>
            </p:nvSpPr>
            <p:spPr>
              <a:xfrm>
                <a:off x="6656916" y="4752265"/>
                <a:ext cx="127000" cy="110067"/>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 name="椭圆 14">
                <a:extLst>
                  <a:ext uri="{FF2B5EF4-FFF2-40B4-BE49-F238E27FC236}">
                    <a16:creationId xmlns:a16="http://schemas.microsoft.com/office/drawing/2014/main" id="{C1F81A42-71AE-F85E-5027-A6BEE47C6339}"/>
                  </a:ext>
                </a:extLst>
              </p:cNvPr>
              <p:cNvSpPr/>
              <p:nvPr/>
            </p:nvSpPr>
            <p:spPr>
              <a:xfrm>
                <a:off x="8041217" y="5598933"/>
                <a:ext cx="279400" cy="27093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 name="直接箭头连接符 16">
                <a:extLst>
                  <a:ext uri="{FF2B5EF4-FFF2-40B4-BE49-F238E27FC236}">
                    <a16:creationId xmlns:a16="http://schemas.microsoft.com/office/drawing/2014/main" id="{E7F782A0-DF55-3614-1080-BEFB3E278035}"/>
                  </a:ext>
                </a:extLst>
              </p:cNvPr>
              <p:cNvCxnSpPr>
                <a:cxnSpLocks/>
              </p:cNvCxnSpPr>
              <p:nvPr/>
            </p:nvCxnSpPr>
            <p:spPr>
              <a:xfrm flipV="1">
                <a:off x="6648450" y="4917365"/>
                <a:ext cx="38100" cy="639234"/>
              </a:xfrm>
              <a:prstGeom prst="straightConnector1">
                <a:avLst/>
              </a:prstGeom>
              <a:ln>
                <a:solidFill>
                  <a:srgbClr val="0000CC"/>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2F8EB786-D4EB-BB31-A186-2293529CA1B6}"/>
                      </a:ext>
                    </a:extLst>
                  </p:cNvPr>
                  <p:cNvSpPr txBox="1"/>
                  <p:nvPr/>
                </p:nvSpPr>
                <p:spPr>
                  <a:xfrm>
                    <a:off x="8561918" y="4258704"/>
                    <a:ext cx="76200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1800" b="0" i="1" smtClean="0">
                                  <a:solidFill>
                                    <a:srgbClr val="003399"/>
                                  </a:solidFill>
                                  <a:latin typeface="Cambria Math" panose="02040503050406030204" pitchFamily="18" charset="0"/>
                                  <a:ea typeface="Tahoma" panose="020B0604030504040204" pitchFamily="34" charset="0"/>
                                  <a:cs typeface="Tahoma" panose="020B0604030504040204" pitchFamily="34" charset="0"/>
                                </a:rPr>
                              </m:ctrlPr>
                            </m:sSubPr>
                            <m:e>
                              <m:acc>
                                <m:accPr>
                                  <m:chr m:val="⃗"/>
                                  <m:ctrlPr>
                                    <a:rPr lang="en-US" altLang="zh-CN" sz="1800" b="0" i="1" smtClean="0">
                                      <a:solidFill>
                                        <a:srgbClr val="003399"/>
                                      </a:solidFill>
                                      <a:latin typeface="Cambria Math" panose="02040503050406030204" pitchFamily="18" charset="0"/>
                                      <a:ea typeface="Tahoma" panose="020B0604030504040204" pitchFamily="34" charset="0"/>
                                      <a:cs typeface="Tahoma" panose="020B0604030504040204" pitchFamily="34" charset="0"/>
                                    </a:rPr>
                                  </m:ctrlPr>
                                </m:accPr>
                                <m:e>
                                  <m:r>
                                    <a:rPr lang="en-US" altLang="zh-CN" sz="1800" b="0" i="1" smtClean="0">
                                      <a:solidFill>
                                        <a:srgbClr val="003399"/>
                                      </a:solidFill>
                                      <a:latin typeface="Cambria Math" panose="02040503050406030204" pitchFamily="18" charset="0"/>
                                      <a:ea typeface="Tahoma" panose="020B0604030504040204" pitchFamily="34" charset="0"/>
                                      <a:cs typeface="Tahoma" panose="020B0604030504040204" pitchFamily="34" charset="0"/>
                                    </a:rPr>
                                    <m:t>𝑟</m:t>
                                  </m:r>
                                </m:e>
                              </m:acc>
                            </m:e>
                            <m:sub>
                              <m:r>
                                <a:rPr lang="en-US" altLang="zh-CN" sz="1800" b="0" i="1" smtClean="0">
                                  <a:solidFill>
                                    <a:srgbClr val="003399"/>
                                  </a:solidFill>
                                  <a:latin typeface="Cambria Math" panose="02040503050406030204" pitchFamily="18" charset="0"/>
                                  <a:ea typeface="Tahoma" panose="020B0604030504040204" pitchFamily="34" charset="0"/>
                                  <a:cs typeface="Tahoma" panose="020B0604030504040204" pitchFamily="34" charset="0"/>
                                </a:rPr>
                                <m:t>2</m:t>
                              </m:r>
                            </m:sub>
                          </m:sSub>
                        </m:oMath>
                      </m:oMathPara>
                    </a14:m>
                    <a:endParaRPr lang="zh-CN" altLang="en-US" dirty="0"/>
                  </a:p>
                </p:txBody>
              </p:sp>
            </mc:Choice>
            <mc:Fallback xmlns="">
              <p:sp>
                <p:nvSpPr>
                  <p:cNvPr id="19" name="文本框 18">
                    <a:extLst>
                      <a:ext uri="{FF2B5EF4-FFF2-40B4-BE49-F238E27FC236}">
                        <a16:creationId xmlns:a16="http://schemas.microsoft.com/office/drawing/2014/main" id="{2F8EB786-D4EB-BB31-A186-2293529CA1B6}"/>
                      </a:ext>
                    </a:extLst>
                  </p:cNvPr>
                  <p:cNvSpPr txBox="1">
                    <a:spLocks noRot="1" noChangeAspect="1" noMove="1" noResize="1" noEditPoints="1" noAdjustHandles="1" noChangeArrowheads="1" noChangeShapeType="1" noTextEdit="1"/>
                  </p:cNvSpPr>
                  <p:nvPr/>
                </p:nvSpPr>
                <p:spPr>
                  <a:xfrm>
                    <a:off x="8561918" y="4258704"/>
                    <a:ext cx="762000" cy="369332"/>
                  </a:xfrm>
                  <a:prstGeom prst="rect">
                    <a:avLst/>
                  </a:prstGeom>
                  <a:blipFill>
                    <a:blip r:embed="rId7"/>
                    <a:stretch>
                      <a:fillRect t="-23636" r="-8929" b="-909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A2792048-1AFE-8FD1-9491-9541CE9AFA05}"/>
                      </a:ext>
                    </a:extLst>
                  </p:cNvPr>
                  <p:cNvSpPr txBox="1"/>
                  <p:nvPr/>
                </p:nvSpPr>
                <p:spPr>
                  <a:xfrm>
                    <a:off x="5972212" y="4157872"/>
                    <a:ext cx="76200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1800" b="0" i="1" smtClean="0">
                                  <a:solidFill>
                                    <a:srgbClr val="003399"/>
                                  </a:solidFill>
                                  <a:latin typeface="Cambria Math" panose="02040503050406030204" pitchFamily="18" charset="0"/>
                                  <a:ea typeface="Tahoma" panose="020B0604030504040204" pitchFamily="34" charset="0"/>
                                  <a:cs typeface="Tahoma" panose="020B0604030504040204" pitchFamily="34" charset="0"/>
                                </a:rPr>
                              </m:ctrlPr>
                            </m:sSubPr>
                            <m:e>
                              <m:acc>
                                <m:accPr>
                                  <m:chr m:val="⃗"/>
                                  <m:ctrlPr>
                                    <a:rPr lang="en-US" altLang="zh-CN" sz="1800" b="0" i="1" smtClean="0">
                                      <a:solidFill>
                                        <a:srgbClr val="003399"/>
                                      </a:solidFill>
                                      <a:latin typeface="Cambria Math" panose="02040503050406030204" pitchFamily="18" charset="0"/>
                                      <a:ea typeface="Tahoma" panose="020B0604030504040204" pitchFamily="34" charset="0"/>
                                      <a:cs typeface="Tahoma" panose="020B0604030504040204" pitchFamily="34" charset="0"/>
                                    </a:rPr>
                                  </m:ctrlPr>
                                </m:accPr>
                                <m:e>
                                  <m:r>
                                    <a:rPr lang="en-US" altLang="zh-CN" sz="1800" b="0" i="1" smtClean="0">
                                      <a:solidFill>
                                        <a:srgbClr val="003399"/>
                                      </a:solidFill>
                                      <a:latin typeface="Cambria Math" panose="02040503050406030204" pitchFamily="18" charset="0"/>
                                      <a:ea typeface="Tahoma" panose="020B0604030504040204" pitchFamily="34" charset="0"/>
                                      <a:cs typeface="Tahoma" panose="020B0604030504040204" pitchFamily="34" charset="0"/>
                                    </a:rPr>
                                    <m:t>𝑟</m:t>
                                  </m:r>
                                </m:e>
                              </m:acc>
                            </m:e>
                            <m:sub>
                              <m:r>
                                <a:rPr lang="en-US" altLang="zh-CN" sz="1800" b="0" i="1" smtClean="0">
                                  <a:solidFill>
                                    <a:srgbClr val="003399"/>
                                  </a:solidFill>
                                  <a:latin typeface="Cambria Math" panose="02040503050406030204" pitchFamily="18" charset="0"/>
                                  <a:ea typeface="Tahoma" panose="020B0604030504040204" pitchFamily="34" charset="0"/>
                                  <a:cs typeface="Tahoma" panose="020B0604030504040204" pitchFamily="34" charset="0"/>
                                </a:rPr>
                                <m:t>1</m:t>
                              </m:r>
                            </m:sub>
                          </m:sSub>
                        </m:oMath>
                      </m:oMathPara>
                    </a14:m>
                    <a:endParaRPr lang="zh-CN" altLang="en-US" dirty="0"/>
                  </a:p>
                </p:txBody>
              </p:sp>
            </mc:Choice>
            <mc:Fallback xmlns="">
              <p:sp>
                <p:nvSpPr>
                  <p:cNvPr id="20" name="文本框 19">
                    <a:extLst>
                      <a:ext uri="{FF2B5EF4-FFF2-40B4-BE49-F238E27FC236}">
                        <a16:creationId xmlns:a16="http://schemas.microsoft.com/office/drawing/2014/main" id="{A2792048-1AFE-8FD1-9491-9541CE9AFA05}"/>
                      </a:ext>
                    </a:extLst>
                  </p:cNvPr>
                  <p:cNvSpPr txBox="1">
                    <a:spLocks noRot="1" noChangeAspect="1" noMove="1" noResize="1" noEditPoints="1" noAdjustHandles="1" noChangeArrowheads="1" noChangeShapeType="1" noTextEdit="1"/>
                  </p:cNvSpPr>
                  <p:nvPr/>
                </p:nvSpPr>
                <p:spPr>
                  <a:xfrm>
                    <a:off x="5972212" y="4157872"/>
                    <a:ext cx="762000" cy="369332"/>
                  </a:xfrm>
                  <a:prstGeom prst="rect">
                    <a:avLst/>
                  </a:prstGeom>
                  <a:blipFill>
                    <a:blip r:embed="rId8"/>
                    <a:stretch>
                      <a:fillRect t="-23214" r="-9821" b="-8929"/>
                    </a:stretch>
                  </a:blipFill>
                </p:spPr>
                <p:txBody>
                  <a:bodyPr/>
                  <a:lstStyle/>
                  <a:p>
                    <a:r>
                      <a:rPr lang="zh-CN" altLang="en-US">
                        <a:noFill/>
                      </a:rPr>
                      <a:t> </a:t>
                    </a:r>
                  </a:p>
                </p:txBody>
              </p:sp>
            </mc:Fallback>
          </mc:AlternateContent>
          <p:cxnSp>
            <p:nvCxnSpPr>
              <p:cNvPr id="21" name="直接箭头连接符 20">
                <a:extLst>
                  <a:ext uri="{FF2B5EF4-FFF2-40B4-BE49-F238E27FC236}">
                    <a16:creationId xmlns:a16="http://schemas.microsoft.com/office/drawing/2014/main" id="{A54ABF76-1324-63F0-0312-09A4F98F1F51}"/>
                  </a:ext>
                </a:extLst>
              </p:cNvPr>
              <p:cNvCxnSpPr>
                <a:cxnSpLocks/>
              </p:cNvCxnSpPr>
              <p:nvPr/>
            </p:nvCxnSpPr>
            <p:spPr>
              <a:xfrm flipV="1">
                <a:off x="6738613" y="4946883"/>
                <a:ext cx="1363135" cy="673101"/>
              </a:xfrm>
              <a:prstGeom prst="straightConnector1">
                <a:avLst/>
              </a:prstGeom>
              <a:ln>
                <a:solidFill>
                  <a:srgbClr val="0000CC"/>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接箭头连接符 22">
                <a:extLst>
                  <a:ext uri="{FF2B5EF4-FFF2-40B4-BE49-F238E27FC236}">
                    <a16:creationId xmlns:a16="http://schemas.microsoft.com/office/drawing/2014/main" id="{1C1155B2-7750-7334-F22B-4699D7C8E2D6}"/>
                  </a:ext>
                </a:extLst>
              </p:cNvPr>
              <p:cNvCxnSpPr>
                <a:cxnSpLocks/>
              </p:cNvCxnSpPr>
              <p:nvPr/>
            </p:nvCxnSpPr>
            <p:spPr>
              <a:xfrm flipH="1" flipV="1">
                <a:off x="6862802" y="4940086"/>
                <a:ext cx="1166284" cy="719668"/>
              </a:xfrm>
              <a:prstGeom prst="straightConnector1">
                <a:avLst/>
              </a:prstGeom>
              <a:ln>
                <a:solidFill>
                  <a:srgbClr val="0000CC"/>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a:extLst>
                  <a:ext uri="{FF2B5EF4-FFF2-40B4-BE49-F238E27FC236}">
                    <a16:creationId xmlns:a16="http://schemas.microsoft.com/office/drawing/2014/main" id="{0574DE95-FB88-4D32-C3E3-6B92B7B6B56B}"/>
                  </a:ext>
                </a:extLst>
              </p:cNvPr>
              <p:cNvCxnSpPr>
                <a:cxnSpLocks/>
              </p:cNvCxnSpPr>
              <p:nvPr/>
            </p:nvCxnSpPr>
            <p:spPr>
              <a:xfrm flipV="1">
                <a:off x="8163983" y="4970842"/>
                <a:ext cx="88900" cy="628091"/>
              </a:xfrm>
              <a:prstGeom prst="straightConnector1">
                <a:avLst/>
              </a:prstGeom>
              <a:ln>
                <a:solidFill>
                  <a:srgbClr val="0000CC"/>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a:extLst>
                  <a:ext uri="{FF2B5EF4-FFF2-40B4-BE49-F238E27FC236}">
                    <a16:creationId xmlns:a16="http://schemas.microsoft.com/office/drawing/2014/main" id="{FAA14027-904D-7717-3FF3-6CDEE0097682}"/>
                  </a:ext>
                </a:extLst>
              </p:cNvPr>
              <p:cNvCxnSpPr>
                <a:cxnSpLocks/>
              </p:cNvCxnSpPr>
              <p:nvPr/>
            </p:nvCxnSpPr>
            <p:spPr>
              <a:xfrm>
                <a:off x="6800850" y="5734399"/>
                <a:ext cx="1240367" cy="25401"/>
              </a:xfrm>
              <a:prstGeom prst="straightConnector1">
                <a:avLst/>
              </a:prstGeom>
              <a:ln>
                <a:solidFill>
                  <a:srgbClr val="0000CC"/>
                </a:solidFill>
                <a:tailEnd type="triangle"/>
              </a:ln>
            </p:spPr>
            <p:style>
              <a:lnRef idx="1">
                <a:schemeClr val="accent1"/>
              </a:lnRef>
              <a:fillRef idx="0">
                <a:schemeClr val="accent1"/>
              </a:fillRef>
              <a:effectRef idx="0">
                <a:schemeClr val="accent1"/>
              </a:effectRef>
              <a:fontRef idx="minor">
                <a:schemeClr val="tx1"/>
              </a:fontRef>
            </p:style>
          </p:cxnSp>
        </p:grpSp>
        <p:sp>
          <p:nvSpPr>
            <p:cNvPr id="9" name="任意多边形: 形状 8">
              <a:extLst>
                <a:ext uri="{FF2B5EF4-FFF2-40B4-BE49-F238E27FC236}">
                  <a16:creationId xmlns:a16="http://schemas.microsoft.com/office/drawing/2014/main" id="{555E3644-BCF4-8E7E-783E-55897C4D2C60}"/>
                </a:ext>
              </a:extLst>
            </p:cNvPr>
            <p:cNvSpPr/>
            <p:nvPr/>
          </p:nvSpPr>
          <p:spPr>
            <a:xfrm>
              <a:off x="481347" y="2493557"/>
              <a:ext cx="1820333" cy="604880"/>
            </a:xfrm>
            <a:custGeom>
              <a:avLst/>
              <a:gdLst>
                <a:gd name="connsiteX0" fmla="*/ 0 w 1159934"/>
                <a:gd name="connsiteY0" fmla="*/ 924031 h 924031"/>
                <a:gd name="connsiteX1" fmla="*/ 364067 w 1159934"/>
                <a:gd name="connsiteY1" fmla="*/ 483764 h 924031"/>
                <a:gd name="connsiteX2" fmla="*/ 550334 w 1159934"/>
                <a:gd name="connsiteY2" fmla="*/ 1164 h 924031"/>
                <a:gd name="connsiteX3" fmla="*/ 812800 w 1159934"/>
                <a:gd name="connsiteY3" fmla="*/ 627697 h 924031"/>
                <a:gd name="connsiteX4" fmla="*/ 1159934 w 1159934"/>
                <a:gd name="connsiteY4" fmla="*/ 864764 h 92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9934" h="924031">
                  <a:moveTo>
                    <a:pt x="0" y="924031"/>
                  </a:moveTo>
                  <a:cubicBezTo>
                    <a:pt x="136172" y="780803"/>
                    <a:pt x="272345" y="637575"/>
                    <a:pt x="364067" y="483764"/>
                  </a:cubicBezTo>
                  <a:cubicBezTo>
                    <a:pt x="455789" y="329953"/>
                    <a:pt x="475545" y="-22825"/>
                    <a:pt x="550334" y="1164"/>
                  </a:cubicBezTo>
                  <a:cubicBezTo>
                    <a:pt x="625123" y="25153"/>
                    <a:pt x="711200" y="483764"/>
                    <a:pt x="812800" y="627697"/>
                  </a:cubicBezTo>
                  <a:cubicBezTo>
                    <a:pt x="914400" y="771630"/>
                    <a:pt x="1037167" y="818197"/>
                    <a:pt x="1159934" y="864764"/>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任意多边形: 形状 21">
              <a:extLst>
                <a:ext uri="{FF2B5EF4-FFF2-40B4-BE49-F238E27FC236}">
                  <a16:creationId xmlns:a16="http://schemas.microsoft.com/office/drawing/2014/main" id="{05130A04-560F-CF3C-3FB6-4AA5D86D1F84}"/>
                </a:ext>
              </a:extLst>
            </p:cNvPr>
            <p:cNvSpPr/>
            <p:nvPr/>
          </p:nvSpPr>
          <p:spPr>
            <a:xfrm>
              <a:off x="1840981" y="2445069"/>
              <a:ext cx="1820333" cy="604880"/>
            </a:xfrm>
            <a:custGeom>
              <a:avLst/>
              <a:gdLst>
                <a:gd name="connsiteX0" fmla="*/ 0 w 1159934"/>
                <a:gd name="connsiteY0" fmla="*/ 924031 h 924031"/>
                <a:gd name="connsiteX1" fmla="*/ 364067 w 1159934"/>
                <a:gd name="connsiteY1" fmla="*/ 483764 h 924031"/>
                <a:gd name="connsiteX2" fmla="*/ 550334 w 1159934"/>
                <a:gd name="connsiteY2" fmla="*/ 1164 h 924031"/>
                <a:gd name="connsiteX3" fmla="*/ 812800 w 1159934"/>
                <a:gd name="connsiteY3" fmla="*/ 627697 h 924031"/>
                <a:gd name="connsiteX4" fmla="*/ 1159934 w 1159934"/>
                <a:gd name="connsiteY4" fmla="*/ 864764 h 92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9934" h="924031">
                  <a:moveTo>
                    <a:pt x="0" y="924031"/>
                  </a:moveTo>
                  <a:cubicBezTo>
                    <a:pt x="136172" y="780803"/>
                    <a:pt x="272345" y="637575"/>
                    <a:pt x="364067" y="483764"/>
                  </a:cubicBezTo>
                  <a:cubicBezTo>
                    <a:pt x="455789" y="329953"/>
                    <a:pt x="475545" y="-22825"/>
                    <a:pt x="550334" y="1164"/>
                  </a:cubicBezTo>
                  <a:cubicBezTo>
                    <a:pt x="625123" y="25153"/>
                    <a:pt x="711200" y="483764"/>
                    <a:pt x="812800" y="627697"/>
                  </a:cubicBezTo>
                  <a:cubicBezTo>
                    <a:pt x="914400" y="771630"/>
                    <a:pt x="1037167" y="818197"/>
                    <a:pt x="1159934" y="864764"/>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mc:AlternateContent xmlns:mc="http://schemas.openxmlformats.org/markup-compatibility/2006" xmlns:a14="http://schemas.microsoft.com/office/drawing/2010/main">
        <mc:Choice Requires="a14">
          <p:sp>
            <p:nvSpPr>
              <p:cNvPr id="24" name="文本框 23">
                <a:extLst>
                  <a:ext uri="{FF2B5EF4-FFF2-40B4-BE49-F238E27FC236}">
                    <a16:creationId xmlns:a16="http://schemas.microsoft.com/office/drawing/2014/main" id="{8426BE7E-A67E-36ED-AA28-58A77D804407}"/>
                  </a:ext>
                </a:extLst>
              </p:cNvPr>
              <p:cNvSpPr txBox="1"/>
              <p:nvPr/>
            </p:nvSpPr>
            <p:spPr>
              <a:xfrm>
                <a:off x="5148668" y="3243379"/>
                <a:ext cx="2233099" cy="646331"/>
              </a:xfrm>
              <a:prstGeom prst="rect">
                <a:avLst/>
              </a:prstGeom>
              <a:noFill/>
            </p:spPr>
            <p:txBody>
              <a:bodyPr wrap="square">
                <a:spAutoFit/>
              </a:bodyPr>
              <a:lstStyle/>
              <a:p>
                <a:r>
                  <a:rPr lang="en-US" altLang="zh-CN" b="0" dirty="0">
                    <a:latin typeface="Cambria Math" panose="02040503050406030204" pitchFamily="18" charset="0"/>
                  </a:rPr>
                  <a:t>Exp</a:t>
                </a:r>
                <a:r>
                  <a:rPr lang="en-US" altLang="zh-CN" b="0" i="1" dirty="0">
                    <a:latin typeface="Cambria Math" panose="02040503050406030204" pitchFamily="18" charset="0"/>
                  </a:rPr>
                  <a:t>:      </a:t>
                </a:r>
                <a14:m>
                  <m:oMath xmlns:m="http://schemas.openxmlformats.org/officeDocument/2006/math">
                    <m:r>
                      <a:rPr lang="en-US" altLang="zh-CN" b="0" i="1" smtClean="0">
                        <a:latin typeface="Cambria Math" panose="02040503050406030204" pitchFamily="18" charset="0"/>
                      </a:rPr>
                      <m:t>𝑙</m:t>
                    </m:r>
                    <m:r>
                      <a:rPr lang="en-US" altLang="zh-CN" b="0" i="1" smtClean="0">
                        <a:latin typeface="Cambria Math" panose="02040503050406030204" pitchFamily="18" charset="0"/>
                      </a:rPr>
                      <m:t>=0.74</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𝐴</m:t>
                        </m:r>
                      </m:e>
                      <m:sup>
                        <m:r>
                          <a:rPr lang="en-US" altLang="zh-CN" b="0" i="1" smtClean="0">
                            <a:latin typeface="Cambria Math" panose="02040503050406030204" pitchFamily="18" charset="0"/>
                          </a:rPr>
                          <m:t>∘</m:t>
                        </m:r>
                      </m:sup>
                    </m:sSup>
                  </m:oMath>
                </a14:m>
                <a:endParaRPr lang="en-US" altLang="zh-CN" b="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𝐸</m:t>
                          </m:r>
                        </m:e>
                        <m:sub>
                          <m:r>
                            <a:rPr lang="en-US" altLang="zh-CN" b="0" i="1" smtClean="0">
                              <a:latin typeface="Cambria Math" panose="02040503050406030204" pitchFamily="18" charset="0"/>
                            </a:rPr>
                            <m:t>0</m:t>
                          </m:r>
                        </m:sub>
                      </m:sSub>
                      <m:r>
                        <a:rPr lang="en-US" altLang="zh-CN" b="0" i="1" smtClean="0">
                          <a:latin typeface="Cambria Math" panose="02040503050406030204" pitchFamily="18" charset="0"/>
                        </a:rPr>
                        <m:t>=4.43</m:t>
                      </m:r>
                      <m:r>
                        <a:rPr lang="en-US" altLang="zh-CN" b="0" i="1" smtClean="0">
                          <a:latin typeface="Cambria Math" panose="02040503050406030204" pitchFamily="18" charset="0"/>
                        </a:rPr>
                        <m:t>𝑒𝑉</m:t>
                      </m:r>
                    </m:oMath>
                  </m:oMathPara>
                </a14:m>
                <a:endParaRPr lang="en-US" altLang="zh-CN" b="0" dirty="0"/>
              </a:p>
            </p:txBody>
          </p:sp>
        </mc:Choice>
        <mc:Fallback xmlns="">
          <p:sp>
            <p:nvSpPr>
              <p:cNvPr id="24" name="文本框 23">
                <a:extLst>
                  <a:ext uri="{FF2B5EF4-FFF2-40B4-BE49-F238E27FC236}">
                    <a16:creationId xmlns:a16="http://schemas.microsoft.com/office/drawing/2014/main" id="{8426BE7E-A67E-36ED-AA28-58A77D804407}"/>
                  </a:ext>
                </a:extLst>
              </p:cNvPr>
              <p:cNvSpPr txBox="1">
                <a:spLocks noRot="1" noChangeAspect="1" noMove="1" noResize="1" noEditPoints="1" noAdjustHandles="1" noChangeArrowheads="1" noChangeShapeType="1" noTextEdit="1"/>
              </p:cNvSpPr>
              <p:nvPr/>
            </p:nvSpPr>
            <p:spPr>
              <a:xfrm>
                <a:off x="5148668" y="3243379"/>
                <a:ext cx="2233099" cy="646331"/>
              </a:xfrm>
              <a:prstGeom prst="rect">
                <a:avLst/>
              </a:prstGeom>
              <a:blipFill>
                <a:blip r:embed="rId9"/>
                <a:stretch>
                  <a:fillRect l="-2459" t="-566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文本框 25">
                <a:extLst>
                  <a:ext uri="{FF2B5EF4-FFF2-40B4-BE49-F238E27FC236}">
                    <a16:creationId xmlns:a16="http://schemas.microsoft.com/office/drawing/2014/main" id="{A246A501-8CD3-267E-14BE-B466FCDD762F}"/>
                  </a:ext>
                </a:extLst>
              </p:cNvPr>
              <p:cNvSpPr txBox="1"/>
              <p:nvPr/>
            </p:nvSpPr>
            <p:spPr>
              <a:xfrm>
                <a:off x="1514838" y="6234014"/>
                <a:ext cx="161540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 </m:t>
                      </m:r>
                      <m:r>
                        <a:rPr lang="en-US" altLang="zh-CN" b="0" i="1" smtClean="0">
                          <a:latin typeface="Cambria Math" panose="02040503050406030204" pitchFamily="18" charset="0"/>
                        </a:rPr>
                        <m:t>𝑅</m:t>
                      </m:r>
                      <m:r>
                        <a:rPr lang="en-US" altLang="zh-CN" b="0" i="1" smtClean="0">
                          <a:latin typeface="Cambria Math" panose="02040503050406030204" pitchFamily="18" charset="0"/>
                        </a:rPr>
                        <m:t>=13.6</m:t>
                      </m:r>
                      <m:r>
                        <a:rPr lang="en-US" altLang="zh-CN" b="0" i="1" smtClean="0">
                          <a:latin typeface="Cambria Math" panose="02040503050406030204" pitchFamily="18" charset="0"/>
                        </a:rPr>
                        <m:t>𝑒𝑉</m:t>
                      </m:r>
                    </m:oMath>
                  </m:oMathPara>
                </a14:m>
                <a:endParaRPr lang="en-US" altLang="zh-CN" b="0" dirty="0"/>
              </a:p>
            </p:txBody>
          </p:sp>
        </mc:Choice>
        <mc:Fallback xmlns="">
          <p:sp>
            <p:nvSpPr>
              <p:cNvPr id="26" name="文本框 25">
                <a:extLst>
                  <a:ext uri="{FF2B5EF4-FFF2-40B4-BE49-F238E27FC236}">
                    <a16:creationId xmlns:a16="http://schemas.microsoft.com/office/drawing/2014/main" id="{A246A501-8CD3-267E-14BE-B466FCDD762F}"/>
                  </a:ext>
                </a:extLst>
              </p:cNvPr>
              <p:cNvSpPr txBox="1">
                <a:spLocks noRot="1" noChangeAspect="1" noMove="1" noResize="1" noEditPoints="1" noAdjustHandles="1" noChangeArrowheads="1" noChangeShapeType="1" noTextEdit="1"/>
              </p:cNvSpPr>
              <p:nvPr/>
            </p:nvSpPr>
            <p:spPr>
              <a:xfrm>
                <a:off x="1514838" y="6234014"/>
                <a:ext cx="1615404" cy="369332"/>
              </a:xfrm>
              <a:prstGeom prst="rect">
                <a:avLst/>
              </a:prstGeom>
              <a:blipFill>
                <a:blip r:embed="rId10"/>
                <a:stretch>
                  <a:fillRect/>
                </a:stretch>
              </a:blipFill>
            </p:spPr>
            <p:txBody>
              <a:bodyPr/>
              <a:lstStyle/>
              <a:p>
                <a:r>
                  <a:rPr lang="zh-CN" altLang="en-US">
                    <a:noFill/>
                  </a:rPr>
                  <a:t> </a:t>
                </a:r>
              </a:p>
            </p:txBody>
          </p:sp>
        </mc:Fallback>
      </mc:AlternateContent>
      <p:pic>
        <p:nvPicPr>
          <p:cNvPr id="33" name="图片 32">
            <a:extLst>
              <a:ext uri="{FF2B5EF4-FFF2-40B4-BE49-F238E27FC236}">
                <a16:creationId xmlns:a16="http://schemas.microsoft.com/office/drawing/2014/main" id="{FF036375-AEDE-8840-E97B-F5D98AC3986A}"/>
              </a:ext>
            </a:extLst>
          </p:cNvPr>
          <p:cNvPicPr>
            <a:picLocks noChangeAspect="1"/>
          </p:cNvPicPr>
          <p:nvPr/>
        </p:nvPicPr>
        <p:blipFill>
          <a:blip r:embed="rId11"/>
          <a:stretch>
            <a:fillRect/>
          </a:stretch>
        </p:blipFill>
        <p:spPr>
          <a:xfrm>
            <a:off x="1424138" y="4609755"/>
            <a:ext cx="6219255" cy="1476810"/>
          </a:xfrm>
          <a:prstGeom prst="rect">
            <a:avLst/>
          </a:prstGeom>
        </p:spPr>
      </p:pic>
      <mc:AlternateContent xmlns:mc="http://schemas.openxmlformats.org/markup-compatibility/2006" xmlns:a14="http://schemas.microsoft.com/office/drawing/2010/main">
        <mc:Choice Requires="a14">
          <p:sp>
            <p:nvSpPr>
              <p:cNvPr id="34" name="文本框 33">
                <a:extLst>
                  <a:ext uri="{FF2B5EF4-FFF2-40B4-BE49-F238E27FC236}">
                    <a16:creationId xmlns:a16="http://schemas.microsoft.com/office/drawing/2014/main" id="{3207D8A8-6518-E464-F160-9875273DD359}"/>
                  </a:ext>
                </a:extLst>
              </p:cNvPr>
              <p:cNvSpPr txBox="1"/>
              <p:nvPr/>
            </p:nvSpPr>
            <p:spPr>
              <a:xfrm>
                <a:off x="4896917" y="2614923"/>
                <a:ext cx="2166931" cy="4029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1800" b="0" i="1" smtClean="0">
                              <a:solidFill>
                                <a:srgbClr val="003399"/>
                              </a:solidFill>
                              <a:latin typeface="Cambria Math" panose="02040503050406030204" pitchFamily="18" charset="0"/>
                              <a:ea typeface="Tahoma" panose="020B0604030504040204" pitchFamily="34" charset="0"/>
                              <a:cs typeface="Tahoma" panose="020B0604030504040204" pitchFamily="34" charset="0"/>
                            </a:rPr>
                          </m:ctrlPr>
                        </m:sSubPr>
                        <m:e>
                          <m:r>
                            <a:rPr lang="en-US" altLang="zh-CN" sz="1800" b="0" i="1" smtClean="0">
                              <a:solidFill>
                                <a:srgbClr val="003399"/>
                              </a:solidFill>
                              <a:latin typeface="Cambria Math" panose="02040503050406030204" pitchFamily="18" charset="0"/>
                              <a:ea typeface="Tahoma" panose="020B0604030504040204" pitchFamily="34" charset="0"/>
                              <a:cs typeface="Tahoma" panose="020B0604030504040204" pitchFamily="34" charset="0"/>
                            </a:rPr>
                            <m:t>𝑙</m:t>
                          </m:r>
                          <m:r>
                            <a:rPr lang="en-US" altLang="zh-CN" sz="1800" b="0" i="1" smtClean="0">
                              <a:solidFill>
                                <a:srgbClr val="003399"/>
                              </a:solidFill>
                              <a:latin typeface="Cambria Math" panose="02040503050406030204" pitchFamily="18" charset="0"/>
                              <a:ea typeface="Tahoma" panose="020B0604030504040204" pitchFamily="34" charset="0"/>
                              <a:cs typeface="Tahoma" panose="020B0604030504040204" pitchFamily="34" charset="0"/>
                            </a:rPr>
                            <m:t>=|</m:t>
                          </m:r>
                          <m:acc>
                            <m:accPr>
                              <m:chr m:val="⃗"/>
                              <m:ctrlPr>
                                <a:rPr lang="en-US" altLang="zh-CN" sz="1800" b="0" i="1" smtClean="0">
                                  <a:solidFill>
                                    <a:srgbClr val="003399"/>
                                  </a:solidFill>
                                  <a:latin typeface="Cambria Math" panose="02040503050406030204" pitchFamily="18" charset="0"/>
                                  <a:ea typeface="Tahoma" panose="020B0604030504040204" pitchFamily="34" charset="0"/>
                                  <a:cs typeface="Tahoma" panose="020B0604030504040204" pitchFamily="34" charset="0"/>
                                </a:rPr>
                              </m:ctrlPr>
                            </m:accPr>
                            <m:e>
                              <m:r>
                                <a:rPr lang="en-US" altLang="zh-CN" sz="1800" b="0" i="1" smtClean="0">
                                  <a:solidFill>
                                    <a:srgbClr val="003399"/>
                                  </a:solidFill>
                                  <a:latin typeface="Cambria Math" panose="02040503050406030204" pitchFamily="18" charset="0"/>
                                  <a:ea typeface="Tahoma" panose="020B0604030504040204" pitchFamily="34" charset="0"/>
                                  <a:cs typeface="Tahoma" panose="020B0604030504040204" pitchFamily="34" charset="0"/>
                                </a:rPr>
                                <m:t>𝑅</m:t>
                              </m:r>
                            </m:e>
                          </m:acc>
                        </m:e>
                        <m:sub>
                          <m:r>
                            <a:rPr lang="en-US" altLang="zh-CN" sz="1800" b="0" i="1" smtClean="0">
                              <a:solidFill>
                                <a:srgbClr val="003399"/>
                              </a:solidFill>
                              <a:latin typeface="Cambria Math" panose="02040503050406030204" pitchFamily="18" charset="0"/>
                              <a:ea typeface="Tahoma" panose="020B0604030504040204" pitchFamily="34" charset="0"/>
                              <a:cs typeface="Tahoma" panose="020B0604030504040204" pitchFamily="34" charset="0"/>
                            </a:rPr>
                            <m:t>1</m:t>
                          </m:r>
                        </m:sub>
                      </m:sSub>
                      <m:r>
                        <a:rPr lang="en-US" altLang="zh-CN" sz="1800" b="0" i="1" smtClean="0">
                          <a:solidFill>
                            <a:srgbClr val="003399"/>
                          </a:solidFill>
                          <a:latin typeface="Cambria Math" panose="02040503050406030204" pitchFamily="18" charset="0"/>
                          <a:ea typeface="Tahoma" panose="020B0604030504040204" pitchFamily="34" charset="0"/>
                          <a:cs typeface="Tahoma" panose="020B0604030504040204" pitchFamily="34" charset="0"/>
                        </a:rPr>
                        <m:t>−</m:t>
                      </m:r>
                      <m:sSub>
                        <m:sSubPr>
                          <m:ctrlPr>
                            <a:rPr lang="en-US" altLang="zh-CN" sz="1800" b="0" i="1" smtClean="0">
                              <a:solidFill>
                                <a:srgbClr val="003399"/>
                              </a:solidFill>
                              <a:latin typeface="Cambria Math" panose="02040503050406030204" pitchFamily="18" charset="0"/>
                              <a:ea typeface="Tahoma" panose="020B0604030504040204" pitchFamily="34" charset="0"/>
                              <a:cs typeface="Tahoma" panose="020B0604030504040204" pitchFamily="34" charset="0"/>
                            </a:rPr>
                          </m:ctrlPr>
                        </m:sSubPr>
                        <m:e>
                          <m:acc>
                            <m:accPr>
                              <m:chr m:val="⃗"/>
                              <m:ctrlPr>
                                <a:rPr lang="en-US" altLang="zh-CN" sz="1800" b="0" i="1" smtClean="0">
                                  <a:solidFill>
                                    <a:srgbClr val="003399"/>
                                  </a:solidFill>
                                  <a:latin typeface="Cambria Math" panose="02040503050406030204" pitchFamily="18" charset="0"/>
                                  <a:ea typeface="Tahoma" panose="020B0604030504040204" pitchFamily="34" charset="0"/>
                                  <a:cs typeface="Tahoma" panose="020B0604030504040204" pitchFamily="34" charset="0"/>
                                </a:rPr>
                              </m:ctrlPr>
                            </m:accPr>
                            <m:e>
                              <m:r>
                                <a:rPr lang="en-US" altLang="zh-CN" sz="1800" b="0" i="1" smtClean="0">
                                  <a:solidFill>
                                    <a:srgbClr val="003399"/>
                                  </a:solidFill>
                                  <a:latin typeface="Cambria Math" panose="02040503050406030204" pitchFamily="18" charset="0"/>
                                  <a:ea typeface="Tahoma" panose="020B0604030504040204" pitchFamily="34" charset="0"/>
                                  <a:cs typeface="Tahoma" panose="020B0604030504040204" pitchFamily="34" charset="0"/>
                                </a:rPr>
                                <m:t>𝑅</m:t>
                              </m:r>
                            </m:e>
                          </m:acc>
                        </m:e>
                        <m:sub>
                          <m:r>
                            <a:rPr lang="en-US" altLang="zh-CN" sz="1800" b="0" i="1" smtClean="0">
                              <a:solidFill>
                                <a:srgbClr val="003399"/>
                              </a:solidFill>
                              <a:latin typeface="Cambria Math" panose="02040503050406030204" pitchFamily="18" charset="0"/>
                              <a:ea typeface="Tahoma" panose="020B0604030504040204" pitchFamily="34" charset="0"/>
                              <a:cs typeface="Tahoma" panose="020B0604030504040204" pitchFamily="34" charset="0"/>
                            </a:rPr>
                            <m:t>2</m:t>
                          </m:r>
                        </m:sub>
                      </m:sSub>
                      <m:r>
                        <a:rPr lang="en-US" altLang="zh-CN" sz="1800" b="0" i="1" smtClean="0">
                          <a:solidFill>
                            <a:srgbClr val="003399"/>
                          </a:solidFill>
                          <a:latin typeface="Cambria Math" panose="02040503050406030204" pitchFamily="18" charset="0"/>
                          <a:ea typeface="Tahoma" panose="020B0604030504040204" pitchFamily="34" charset="0"/>
                          <a:cs typeface="Tahoma" panose="020B0604030504040204" pitchFamily="34" charset="0"/>
                        </a:rPr>
                        <m:t>|</m:t>
                      </m:r>
                    </m:oMath>
                  </m:oMathPara>
                </a14:m>
                <a:endParaRPr lang="zh-CN" altLang="en-US" dirty="0"/>
              </a:p>
            </p:txBody>
          </p:sp>
        </mc:Choice>
        <mc:Fallback xmlns="">
          <p:sp>
            <p:nvSpPr>
              <p:cNvPr id="34" name="文本框 33">
                <a:extLst>
                  <a:ext uri="{FF2B5EF4-FFF2-40B4-BE49-F238E27FC236}">
                    <a16:creationId xmlns:a16="http://schemas.microsoft.com/office/drawing/2014/main" id="{3207D8A8-6518-E464-F160-9875273DD359}"/>
                  </a:ext>
                </a:extLst>
              </p:cNvPr>
              <p:cNvSpPr txBox="1">
                <a:spLocks noRot="1" noChangeAspect="1" noMove="1" noResize="1" noEditPoints="1" noAdjustHandles="1" noChangeArrowheads="1" noChangeShapeType="1" noTextEdit="1"/>
              </p:cNvSpPr>
              <p:nvPr/>
            </p:nvSpPr>
            <p:spPr>
              <a:xfrm>
                <a:off x="4896917" y="2614923"/>
                <a:ext cx="2166931" cy="402931"/>
              </a:xfrm>
              <a:prstGeom prst="rect">
                <a:avLst/>
              </a:prstGeom>
              <a:blipFill>
                <a:blip r:embed="rId12"/>
                <a:stretch>
                  <a:fillRect b="-1363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7" name="文本框 36">
                <a:extLst>
                  <a:ext uri="{FF2B5EF4-FFF2-40B4-BE49-F238E27FC236}">
                    <a16:creationId xmlns:a16="http://schemas.microsoft.com/office/drawing/2014/main" id="{5872F5C9-C9CB-6396-6C2A-C5618BC19B55}"/>
                  </a:ext>
                </a:extLst>
              </p:cNvPr>
              <p:cNvSpPr txBox="1"/>
              <p:nvPr/>
            </p:nvSpPr>
            <p:spPr>
              <a:xfrm>
                <a:off x="6788766" y="2649594"/>
                <a:ext cx="1272944" cy="37478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1800" b="0" i="1" smtClean="0">
                              <a:solidFill>
                                <a:srgbClr val="003399"/>
                              </a:solidFill>
                              <a:latin typeface="Cambria Math" panose="02040503050406030204" pitchFamily="18" charset="0"/>
                              <a:ea typeface="Tahoma" panose="020B0604030504040204" pitchFamily="34" charset="0"/>
                              <a:cs typeface="Tahoma" panose="020B0604030504040204" pitchFamily="34" charset="0"/>
                            </a:rPr>
                          </m:ctrlPr>
                        </m:sSubPr>
                        <m:e>
                          <m:r>
                            <a:rPr lang="en-US" altLang="zh-CN" sz="1800" b="0" i="1" smtClean="0">
                              <a:solidFill>
                                <a:srgbClr val="003399"/>
                              </a:solidFill>
                              <a:latin typeface="Cambria Math" panose="02040503050406030204" pitchFamily="18" charset="0"/>
                              <a:ea typeface="Tahoma" panose="020B0604030504040204" pitchFamily="34" charset="0"/>
                              <a:cs typeface="Tahoma" panose="020B0604030504040204" pitchFamily="34" charset="0"/>
                            </a:rPr>
                            <m:t>𝐽</m:t>
                          </m:r>
                        </m:e>
                        <m:sub>
                          <m:r>
                            <a:rPr lang="en-US" altLang="zh-CN" sz="1800" b="0" i="1" smtClean="0">
                              <a:solidFill>
                                <a:srgbClr val="003399"/>
                              </a:solidFill>
                              <a:latin typeface="Cambria Math" panose="02040503050406030204" pitchFamily="18" charset="0"/>
                              <a:ea typeface="Tahoma" panose="020B0604030504040204" pitchFamily="34" charset="0"/>
                              <a:cs typeface="Tahoma" panose="020B0604030504040204" pitchFamily="34" charset="0"/>
                            </a:rPr>
                            <m:t>0</m:t>
                          </m:r>
                        </m:sub>
                      </m:sSub>
                      <m:r>
                        <a:rPr lang="en-US" altLang="zh-CN" sz="1800" b="0" i="1" smtClean="0">
                          <a:solidFill>
                            <a:srgbClr val="003399"/>
                          </a:solidFill>
                          <a:latin typeface="Cambria Math" panose="02040503050406030204" pitchFamily="18" charset="0"/>
                          <a:ea typeface="Tahoma" panose="020B0604030504040204" pitchFamily="34" charset="0"/>
                          <a:cs typeface="Tahoma" panose="020B0604030504040204" pitchFamily="34" charset="0"/>
                        </a:rPr>
                        <m:t>=</m:t>
                      </m:r>
                      <m:r>
                        <a:rPr lang="en-US" altLang="zh-CN" sz="1800" b="0" i="1" smtClean="0">
                          <a:solidFill>
                            <a:srgbClr val="003399"/>
                          </a:solidFill>
                          <a:latin typeface="Cambria Math" panose="02040503050406030204" pitchFamily="18" charset="0"/>
                          <a:ea typeface="Tahoma" panose="020B0604030504040204" pitchFamily="34" charset="0"/>
                          <a:cs typeface="Tahoma" panose="020B0604030504040204" pitchFamily="34" charset="0"/>
                        </a:rPr>
                        <m:t>𝑚</m:t>
                      </m:r>
                      <m:sSubSup>
                        <m:sSubSupPr>
                          <m:ctrlPr>
                            <a:rPr lang="en-US" altLang="zh-CN" sz="1800" b="0" i="1" smtClean="0">
                              <a:solidFill>
                                <a:srgbClr val="003399"/>
                              </a:solidFill>
                              <a:latin typeface="Cambria Math" panose="02040503050406030204" pitchFamily="18" charset="0"/>
                              <a:ea typeface="Tahoma" panose="020B0604030504040204" pitchFamily="34" charset="0"/>
                              <a:cs typeface="Tahoma" panose="020B0604030504040204" pitchFamily="34" charset="0"/>
                            </a:rPr>
                          </m:ctrlPr>
                        </m:sSubSupPr>
                        <m:e>
                          <m:r>
                            <a:rPr lang="en-US" altLang="zh-CN" sz="1800" b="0" i="1" smtClean="0">
                              <a:solidFill>
                                <a:srgbClr val="003399"/>
                              </a:solidFill>
                              <a:latin typeface="Cambria Math" panose="02040503050406030204" pitchFamily="18" charset="0"/>
                              <a:ea typeface="Tahoma" panose="020B0604030504040204" pitchFamily="34" charset="0"/>
                              <a:cs typeface="Tahoma" panose="020B0604030504040204" pitchFamily="34" charset="0"/>
                            </a:rPr>
                            <m:t>𝑙</m:t>
                          </m:r>
                        </m:e>
                        <m:sub>
                          <m:r>
                            <a:rPr lang="en-US" altLang="zh-CN" sz="1800" b="0" i="1" smtClean="0">
                              <a:solidFill>
                                <a:srgbClr val="003399"/>
                              </a:solidFill>
                              <a:latin typeface="Cambria Math" panose="02040503050406030204" pitchFamily="18" charset="0"/>
                              <a:ea typeface="Tahoma" panose="020B0604030504040204" pitchFamily="34" charset="0"/>
                              <a:cs typeface="Tahoma" panose="020B0604030504040204" pitchFamily="34" charset="0"/>
                            </a:rPr>
                            <m:t>0</m:t>
                          </m:r>
                        </m:sub>
                        <m:sup>
                          <m:r>
                            <a:rPr lang="en-US" altLang="zh-CN" sz="1800" b="0" i="1" smtClean="0">
                              <a:solidFill>
                                <a:srgbClr val="003399"/>
                              </a:solidFill>
                              <a:latin typeface="Cambria Math" panose="02040503050406030204" pitchFamily="18" charset="0"/>
                              <a:ea typeface="Tahoma" panose="020B0604030504040204" pitchFamily="34" charset="0"/>
                              <a:cs typeface="Tahoma" panose="020B0604030504040204" pitchFamily="34" charset="0"/>
                            </a:rPr>
                            <m:t>2</m:t>
                          </m:r>
                        </m:sup>
                      </m:sSubSup>
                    </m:oMath>
                  </m:oMathPara>
                </a14:m>
                <a:endParaRPr lang="zh-CN" altLang="en-US" dirty="0"/>
              </a:p>
            </p:txBody>
          </p:sp>
        </mc:Choice>
        <mc:Fallback xmlns="">
          <p:sp>
            <p:nvSpPr>
              <p:cNvPr id="37" name="文本框 36">
                <a:extLst>
                  <a:ext uri="{FF2B5EF4-FFF2-40B4-BE49-F238E27FC236}">
                    <a16:creationId xmlns:a16="http://schemas.microsoft.com/office/drawing/2014/main" id="{5872F5C9-C9CB-6396-6C2A-C5618BC19B55}"/>
                  </a:ext>
                </a:extLst>
              </p:cNvPr>
              <p:cNvSpPr txBox="1">
                <a:spLocks noRot="1" noChangeAspect="1" noMove="1" noResize="1" noEditPoints="1" noAdjustHandles="1" noChangeArrowheads="1" noChangeShapeType="1" noTextEdit="1"/>
              </p:cNvSpPr>
              <p:nvPr/>
            </p:nvSpPr>
            <p:spPr>
              <a:xfrm>
                <a:off x="6788766" y="2649594"/>
                <a:ext cx="1272944" cy="374783"/>
              </a:xfrm>
              <a:prstGeom prst="rect">
                <a:avLst/>
              </a:prstGeom>
              <a:blipFill>
                <a:blip r:embed="rId13"/>
                <a:stretch>
                  <a:fillRect b="-11475"/>
                </a:stretch>
              </a:blipFill>
            </p:spPr>
            <p:txBody>
              <a:bodyPr/>
              <a:lstStyle/>
              <a:p>
                <a:r>
                  <a:rPr lang="zh-CN" altLang="en-US">
                    <a:noFill/>
                  </a:rPr>
                  <a:t> </a:t>
                </a:r>
              </a:p>
            </p:txBody>
          </p:sp>
        </mc:Fallback>
      </mc:AlternateContent>
      <p:cxnSp>
        <p:nvCxnSpPr>
          <p:cNvPr id="18" name="直接连接符 17">
            <a:extLst>
              <a:ext uri="{FF2B5EF4-FFF2-40B4-BE49-F238E27FC236}">
                <a16:creationId xmlns:a16="http://schemas.microsoft.com/office/drawing/2014/main" id="{454F33A8-F63B-F526-E834-1025ECD54599}"/>
              </a:ext>
            </a:extLst>
          </p:cNvPr>
          <p:cNvCxnSpPr>
            <a:cxnSpLocks/>
          </p:cNvCxnSpPr>
          <p:nvPr/>
        </p:nvCxnSpPr>
        <p:spPr>
          <a:xfrm>
            <a:off x="1903698" y="5257264"/>
            <a:ext cx="5268830" cy="0"/>
          </a:xfrm>
          <a:prstGeom prst="line">
            <a:avLst/>
          </a:prstGeom>
          <a:ln>
            <a:solidFill>
              <a:srgbClr val="0000CC"/>
            </a:solidFill>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1734580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F9082E-D5FA-0511-3AA8-77320753B0B6}"/>
            </a:ext>
          </a:extLst>
        </p:cNvPr>
        <p:cNvGrpSpPr/>
        <p:nvPr/>
      </p:nvGrpSpPr>
      <p:grpSpPr>
        <a:xfrm>
          <a:off x="0" y="0"/>
          <a:ext cx="0" cy="0"/>
          <a:chOff x="0" y="0"/>
          <a:chExt cx="0" cy="0"/>
        </a:xfrm>
      </p:grpSpPr>
      <p:sp>
        <p:nvSpPr>
          <p:cNvPr id="4" name="Rectangle 2">
            <a:extLst>
              <a:ext uri="{FF2B5EF4-FFF2-40B4-BE49-F238E27FC236}">
                <a16:creationId xmlns:a16="http://schemas.microsoft.com/office/drawing/2014/main" id="{86BFB667-821D-ED02-3F24-F593E77BC266}"/>
              </a:ext>
            </a:extLst>
          </p:cNvPr>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zh-CN" sz="1800" b="0" i="0" u="none" strike="noStrike" kern="1200" cap="none" spc="0" normalizeH="0" baseline="0" noProof="0" dirty="0">
              <a:ln>
                <a:noFill/>
              </a:ln>
              <a:solidFill>
                <a:srgbClr val="000000"/>
              </a:solidFill>
              <a:effectLst/>
              <a:uLnTx/>
              <a:uFillTx/>
              <a:latin typeface="Arial" panose="020B0604020202020204" pitchFamily="34" charset="0"/>
              <a:ea typeface="宋体" pitchFamily="2" charset="-122"/>
              <a:cs typeface="+mn-cs"/>
            </a:endParaRPr>
          </a:p>
        </p:txBody>
      </p:sp>
      <p:sp>
        <p:nvSpPr>
          <p:cNvPr id="8" name="Rectangle 6">
            <a:extLst>
              <a:ext uri="{FF2B5EF4-FFF2-40B4-BE49-F238E27FC236}">
                <a16:creationId xmlns:a16="http://schemas.microsoft.com/office/drawing/2014/main" id="{F755C4EB-F9F9-4C14-4272-378A188EB840}"/>
              </a:ext>
            </a:extLst>
          </p:cNvPr>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zh-CN" sz="1800" b="0" i="0" u="none" strike="noStrike" kern="1200" cap="none" spc="0" normalizeH="0" baseline="0" noProof="0" dirty="0">
              <a:ln>
                <a:noFill/>
              </a:ln>
              <a:solidFill>
                <a:srgbClr val="000000"/>
              </a:solidFill>
              <a:effectLst/>
              <a:uLnTx/>
              <a:uFillTx/>
              <a:latin typeface="Arial" panose="020B0604020202020204" pitchFamily="34" charset="0"/>
              <a:ea typeface="宋体" pitchFamily="2" charset="-122"/>
              <a:cs typeface="+mn-cs"/>
            </a:endParaRPr>
          </a:p>
        </p:txBody>
      </p:sp>
      <p:sp>
        <p:nvSpPr>
          <p:cNvPr id="11" name="Rectangle 8">
            <a:extLst>
              <a:ext uri="{FF2B5EF4-FFF2-40B4-BE49-F238E27FC236}">
                <a16:creationId xmlns:a16="http://schemas.microsoft.com/office/drawing/2014/main" id="{B1D6ED9A-7D49-D272-6C90-6E9D8548292C}"/>
              </a:ext>
            </a:extLst>
          </p:cNvPr>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zh-CN" sz="1800" b="0" i="0" u="none" strike="noStrike" kern="1200" cap="none" spc="0" normalizeH="0" baseline="0" noProof="0" dirty="0">
              <a:ln>
                <a:noFill/>
              </a:ln>
              <a:solidFill>
                <a:srgbClr val="000000"/>
              </a:solidFill>
              <a:effectLst/>
              <a:uLnTx/>
              <a:uFillTx/>
              <a:latin typeface="Arial" panose="020B0604020202020204" pitchFamily="34" charset="0"/>
              <a:ea typeface="宋体" pitchFamily="2" charset="-122"/>
              <a:cs typeface="+mn-cs"/>
            </a:endParaRPr>
          </a:p>
        </p:txBody>
      </p:sp>
      <p:sp>
        <p:nvSpPr>
          <p:cNvPr id="12" name="Rectangle 9">
            <a:extLst>
              <a:ext uri="{FF2B5EF4-FFF2-40B4-BE49-F238E27FC236}">
                <a16:creationId xmlns:a16="http://schemas.microsoft.com/office/drawing/2014/main" id="{E5D51585-C855-8663-A6BA-8C6C3FDA7538}"/>
              </a:ext>
            </a:extLst>
          </p:cNvPr>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zh-CN" sz="1800" b="0" i="0" u="none" strike="noStrike" kern="1200" cap="none" spc="0" normalizeH="0" baseline="0" noProof="0" dirty="0">
              <a:ln>
                <a:noFill/>
              </a:ln>
              <a:solidFill>
                <a:srgbClr val="000000"/>
              </a:solidFill>
              <a:effectLst/>
              <a:uLnTx/>
              <a:uFillTx/>
              <a:latin typeface="Arial" panose="020B0604020202020204" pitchFamily="34" charset="0"/>
              <a:ea typeface="宋体" pitchFamily="2" charset="-122"/>
              <a:cs typeface="+mn-cs"/>
            </a:endParaRPr>
          </a:p>
        </p:txBody>
      </p:sp>
      <p:grpSp>
        <p:nvGrpSpPr>
          <p:cNvPr id="25" name="组合 24">
            <a:extLst>
              <a:ext uri="{FF2B5EF4-FFF2-40B4-BE49-F238E27FC236}">
                <a16:creationId xmlns:a16="http://schemas.microsoft.com/office/drawing/2014/main" id="{E850AA3A-3CA1-2F44-401D-E19AEDA576E3}"/>
              </a:ext>
            </a:extLst>
          </p:cNvPr>
          <p:cNvGrpSpPr/>
          <p:nvPr/>
        </p:nvGrpSpPr>
        <p:grpSpPr>
          <a:xfrm>
            <a:off x="1584959" y="1054706"/>
            <a:ext cx="6101365" cy="5516826"/>
            <a:chOff x="1358073" y="697817"/>
            <a:chExt cx="6333618" cy="5753729"/>
          </a:xfrm>
        </p:grpSpPr>
        <p:pic>
          <p:nvPicPr>
            <p:cNvPr id="3" name="图片 2">
              <a:extLst>
                <a:ext uri="{FF2B5EF4-FFF2-40B4-BE49-F238E27FC236}">
                  <a16:creationId xmlns:a16="http://schemas.microsoft.com/office/drawing/2014/main" id="{8B5976B3-1044-E2EB-ADF3-766C673FA82B}"/>
                </a:ext>
              </a:extLst>
            </p:cNvPr>
            <p:cNvPicPr>
              <a:picLocks noChangeAspect="1"/>
            </p:cNvPicPr>
            <p:nvPr/>
          </p:nvPicPr>
          <p:blipFill>
            <a:blip r:embed="rId3"/>
            <a:stretch>
              <a:fillRect/>
            </a:stretch>
          </p:blipFill>
          <p:spPr>
            <a:xfrm>
              <a:off x="1358073" y="697817"/>
              <a:ext cx="6333618" cy="5753729"/>
            </a:xfrm>
            <a:prstGeom prst="rect">
              <a:avLst/>
            </a:prstGeom>
          </p:spPr>
        </p:pic>
        <p:cxnSp>
          <p:nvCxnSpPr>
            <p:cNvPr id="2" name="直接连接符 1">
              <a:extLst>
                <a:ext uri="{FF2B5EF4-FFF2-40B4-BE49-F238E27FC236}">
                  <a16:creationId xmlns:a16="http://schemas.microsoft.com/office/drawing/2014/main" id="{9A532656-CC84-9D8C-771C-45B523813A0C}"/>
                </a:ext>
              </a:extLst>
            </p:cNvPr>
            <p:cNvCxnSpPr>
              <a:cxnSpLocks/>
            </p:cNvCxnSpPr>
            <p:nvPr/>
          </p:nvCxnSpPr>
          <p:spPr>
            <a:xfrm>
              <a:off x="5177993" y="2533664"/>
              <a:ext cx="2104743" cy="0"/>
            </a:xfrm>
            <a:prstGeom prst="line">
              <a:avLst/>
            </a:prstGeom>
            <a:ln>
              <a:solidFill>
                <a:srgbClr val="0000CC"/>
              </a:solidFill>
            </a:ln>
          </p:spPr>
          <p:style>
            <a:lnRef idx="3">
              <a:schemeClr val="dk1"/>
            </a:lnRef>
            <a:fillRef idx="0">
              <a:schemeClr val="dk1"/>
            </a:fillRef>
            <a:effectRef idx="2">
              <a:schemeClr val="dk1"/>
            </a:effectRef>
            <a:fontRef idx="minor">
              <a:schemeClr val="tx1"/>
            </a:fontRef>
          </p:style>
        </p:cxnSp>
        <p:cxnSp>
          <p:nvCxnSpPr>
            <p:cNvPr id="9" name="直接连接符 8">
              <a:extLst>
                <a:ext uri="{FF2B5EF4-FFF2-40B4-BE49-F238E27FC236}">
                  <a16:creationId xmlns:a16="http://schemas.microsoft.com/office/drawing/2014/main" id="{31F96A6B-E233-FFC0-EF49-C202DC9215C6}"/>
                </a:ext>
              </a:extLst>
            </p:cNvPr>
            <p:cNvCxnSpPr>
              <a:cxnSpLocks/>
            </p:cNvCxnSpPr>
            <p:nvPr/>
          </p:nvCxnSpPr>
          <p:spPr>
            <a:xfrm flipV="1">
              <a:off x="1580812" y="2710734"/>
              <a:ext cx="5615354" cy="45668"/>
            </a:xfrm>
            <a:prstGeom prst="line">
              <a:avLst/>
            </a:prstGeom>
            <a:ln>
              <a:solidFill>
                <a:srgbClr val="0000CC"/>
              </a:solidFill>
            </a:ln>
          </p:spPr>
          <p:style>
            <a:lnRef idx="3">
              <a:schemeClr val="dk1"/>
            </a:lnRef>
            <a:fillRef idx="0">
              <a:schemeClr val="dk1"/>
            </a:fillRef>
            <a:effectRef idx="2">
              <a:schemeClr val="dk1"/>
            </a:effectRef>
            <a:fontRef idx="minor">
              <a:schemeClr val="tx1"/>
            </a:fontRef>
          </p:style>
        </p:cxnSp>
        <p:cxnSp>
          <p:nvCxnSpPr>
            <p:cNvPr id="13" name="直接连接符 12">
              <a:extLst>
                <a:ext uri="{FF2B5EF4-FFF2-40B4-BE49-F238E27FC236}">
                  <a16:creationId xmlns:a16="http://schemas.microsoft.com/office/drawing/2014/main" id="{0D021AF3-B4D6-7FAC-55D4-09B68DEEF5E8}"/>
                </a:ext>
              </a:extLst>
            </p:cNvPr>
            <p:cNvCxnSpPr>
              <a:cxnSpLocks/>
            </p:cNvCxnSpPr>
            <p:nvPr/>
          </p:nvCxnSpPr>
          <p:spPr>
            <a:xfrm flipV="1">
              <a:off x="1580812" y="2933471"/>
              <a:ext cx="5615354" cy="45668"/>
            </a:xfrm>
            <a:prstGeom prst="line">
              <a:avLst/>
            </a:prstGeom>
            <a:ln>
              <a:solidFill>
                <a:srgbClr val="0000CC"/>
              </a:solidFill>
            </a:ln>
          </p:spPr>
          <p:style>
            <a:lnRef idx="3">
              <a:schemeClr val="dk1"/>
            </a:lnRef>
            <a:fillRef idx="0">
              <a:schemeClr val="dk1"/>
            </a:fillRef>
            <a:effectRef idx="2">
              <a:schemeClr val="dk1"/>
            </a:effectRef>
            <a:fontRef idx="minor">
              <a:schemeClr val="tx1"/>
            </a:fontRef>
          </p:style>
        </p:cxnSp>
        <p:cxnSp>
          <p:nvCxnSpPr>
            <p:cNvPr id="17" name="直接连接符 16">
              <a:extLst>
                <a:ext uri="{FF2B5EF4-FFF2-40B4-BE49-F238E27FC236}">
                  <a16:creationId xmlns:a16="http://schemas.microsoft.com/office/drawing/2014/main" id="{E55D40BB-65D4-CA72-B411-804FC75AA2B4}"/>
                </a:ext>
              </a:extLst>
            </p:cNvPr>
            <p:cNvCxnSpPr>
              <a:cxnSpLocks/>
            </p:cNvCxnSpPr>
            <p:nvPr/>
          </p:nvCxnSpPr>
          <p:spPr>
            <a:xfrm flipV="1">
              <a:off x="1733212" y="4781940"/>
              <a:ext cx="5615354" cy="45668"/>
            </a:xfrm>
            <a:prstGeom prst="line">
              <a:avLst/>
            </a:prstGeom>
            <a:ln>
              <a:solidFill>
                <a:srgbClr val="0000CC"/>
              </a:solidFill>
            </a:ln>
          </p:spPr>
          <p:style>
            <a:lnRef idx="3">
              <a:schemeClr val="dk1"/>
            </a:lnRef>
            <a:fillRef idx="0">
              <a:schemeClr val="dk1"/>
            </a:fillRef>
            <a:effectRef idx="2">
              <a:schemeClr val="dk1"/>
            </a:effectRef>
            <a:fontRef idx="minor">
              <a:schemeClr val="tx1"/>
            </a:fontRef>
          </p:style>
        </p:cxnSp>
        <p:cxnSp>
          <p:nvCxnSpPr>
            <p:cNvPr id="18" name="直接连接符 17">
              <a:extLst>
                <a:ext uri="{FF2B5EF4-FFF2-40B4-BE49-F238E27FC236}">
                  <a16:creationId xmlns:a16="http://schemas.microsoft.com/office/drawing/2014/main" id="{BCC9DB9A-9D50-2A48-F750-C8B98634DAF0}"/>
                </a:ext>
              </a:extLst>
            </p:cNvPr>
            <p:cNvCxnSpPr>
              <a:cxnSpLocks/>
            </p:cNvCxnSpPr>
            <p:nvPr/>
          </p:nvCxnSpPr>
          <p:spPr>
            <a:xfrm>
              <a:off x="3462816" y="4192703"/>
              <a:ext cx="3819920" cy="0"/>
            </a:xfrm>
            <a:prstGeom prst="line">
              <a:avLst/>
            </a:prstGeom>
            <a:ln>
              <a:solidFill>
                <a:srgbClr val="0000CC"/>
              </a:solidFill>
            </a:ln>
          </p:spPr>
          <p:style>
            <a:lnRef idx="3">
              <a:schemeClr val="dk1"/>
            </a:lnRef>
            <a:fillRef idx="0">
              <a:schemeClr val="dk1"/>
            </a:fillRef>
            <a:effectRef idx="2">
              <a:schemeClr val="dk1"/>
            </a:effectRef>
            <a:fontRef idx="minor">
              <a:schemeClr val="tx1"/>
            </a:fontRef>
          </p:style>
        </p:cxnSp>
        <p:cxnSp>
          <p:nvCxnSpPr>
            <p:cNvPr id="20" name="直接连接符 19">
              <a:extLst>
                <a:ext uri="{FF2B5EF4-FFF2-40B4-BE49-F238E27FC236}">
                  <a16:creationId xmlns:a16="http://schemas.microsoft.com/office/drawing/2014/main" id="{3CD04F52-CDAC-C7F5-BB37-B9613FC40D2B}"/>
                </a:ext>
              </a:extLst>
            </p:cNvPr>
            <p:cNvCxnSpPr>
              <a:cxnSpLocks/>
            </p:cNvCxnSpPr>
            <p:nvPr/>
          </p:nvCxnSpPr>
          <p:spPr>
            <a:xfrm>
              <a:off x="1580812" y="4407294"/>
              <a:ext cx="855695" cy="0"/>
            </a:xfrm>
            <a:prstGeom prst="line">
              <a:avLst/>
            </a:prstGeom>
            <a:ln>
              <a:solidFill>
                <a:srgbClr val="0000CC"/>
              </a:solidFill>
            </a:ln>
          </p:spPr>
          <p:style>
            <a:lnRef idx="3">
              <a:schemeClr val="dk1"/>
            </a:lnRef>
            <a:fillRef idx="0">
              <a:schemeClr val="dk1"/>
            </a:fillRef>
            <a:effectRef idx="2">
              <a:schemeClr val="dk1"/>
            </a:effectRef>
            <a:fontRef idx="minor">
              <a:schemeClr val="tx1"/>
            </a:fontRef>
          </p:style>
        </p:cxnSp>
      </p:grpSp>
      <p:sp>
        <p:nvSpPr>
          <p:cNvPr id="26" name="Rectangle 2">
            <a:extLst>
              <a:ext uri="{FF2B5EF4-FFF2-40B4-BE49-F238E27FC236}">
                <a16:creationId xmlns:a16="http://schemas.microsoft.com/office/drawing/2014/main" id="{57CE3150-AD08-35F7-BC8C-374E50BCC4FE}"/>
              </a:ext>
            </a:extLst>
          </p:cNvPr>
          <p:cNvSpPr>
            <a:spLocks noGrp="1" noChangeArrowheads="1"/>
          </p:cNvSpPr>
          <p:nvPr>
            <p:ph type="title"/>
          </p:nvPr>
        </p:nvSpPr>
        <p:spPr>
          <a:xfrm>
            <a:off x="838202" y="341301"/>
            <a:ext cx="7645400" cy="542330"/>
          </a:xfrm>
          <a:noFill/>
        </p:spPr>
        <p:txBody>
          <a:bodyPr/>
          <a:lstStyle/>
          <a:p>
            <a:pPr eaLnBrk="1" hangingPunct="1"/>
            <a:r>
              <a:rPr lang="en-US" altLang="zh-CN" sz="2600" u="sng" dirty="0">
                <a:latin typeface="Tahoma" panose="020B0604030504040204" pitchFamily="34" charset="0"/>
                <a:ea typeface="Tahoma" panose="020B0604030504040204" pitchFamily="34" charset="0"/>
                <a:cs typeface="Tahoma" panose="020B0604030504040204" pitchFamily="34" charset="0"/>
              </a:rPr>
              <a:t>Linus Pauling: </a:t>
            </a:r>
            <a:r>
              <a:rPr lang="en-US" altLang="zh-CN" sz="2600" i="1" u="sng" dirty="0">
                <a:latin typeface="Tahoma" panose="020B0604030504040204" pitchFamily="34" charset="0"/>
                <a:ea typeface="Tahoma" panose="020B0604030504040204" pitchFamily="34" charset="0"/>
                <a:cs typeface="Tahoma" panose="020B0604030504040204" pitchFamily="34" charset="0"/>
              </a:rPr>
              <a:t>The nature of chemical bond</a:t>
            </a:r>
          </a:p>
        </p:txBody>
      </p:sp>
    </p:spTree>
    <p:extLst>
      <p:ext uri="{BB962C8B-B14F-4D97-AF65-F5344CB8AC3E}">
        <p14:creationId xmlns:p14="http://schemas.microsoft.com/office/powerpoint/2010/main" val="37349728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B2DC67-D2DE-6B74-4D38-180C6C060187}"/>
            </a:ext>
          </a:extLst>
        </p:cNvPr>
        <p:cNvGrpSpPr/>
        <p:nvPr/>
      </p:nvGrpSpPr>
      <p:grpSpPr>
        <a:xfrm>
          <a:off x="0" y="0"/>
          <a:ext cx="0" cy="0"/>
          <a:chOff x="0" y="0"/>
          <a:chExt cx="0" cy="0"/>
        </a:xfrm>
      </p:grpSpPr>
      <p:sp>
        <p:nvSpPr>
          <p:cNvPr id="5" name="AutoShape 21">
            <a:extLst>
              <a:ext uri="{FF2B5EF4-FFF2-40B4-BE49-F238E27FC236}">
                <a16:creationId xmlns:a16="http://schemas.microsoft.com/office/drawing/2014/main" id="{A4B733B4-FE66-5913-709B-5B191591E203}"/>
              </a:ext>
            </a:extLst>
          </p:cNvPr>
          <p:cNvSpPr>
            <a:spLocks noChangeArrowheads="1"/>
          </p:cNvSpPr>
          <p:nvPr/>
        </p:nvSpPr>
        <p:spPr bwMode="auto">
          <a:xfrm>
            <a:off x="922867" y="409553"/>
            <a:ext cx="7315200" cy="584625"/>
          </a:xfrm>
          <a:prstGeom prst="roundRect">
            <a:avLst>
              <a:gd name="adj" fmla="val 16667"/>
            </a:avLst>
          </a:prstGeom>
          <a:solidFill>
            <a:srgbClr val="00FF00">
              <a:alpha val="50195"/>
            </a:srgbClr>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zh-CN" sz="135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111618" name="Rectangle 2">
            <a:extLst>
              <a:ext uri="{FF2B5EF4-FFF2-40B4-BE49-F238E27FC236}">
                <a16:creationId xmlns:a16="http://schemas.microsoft.com/office/drawing/2014/main" id="{73D9B61E-A861-3E40-BDA5-5B14CB5CE2CB}"/>
              </a:ext>
            </a:extLst>
          </p:cNvPr>
          <p:cNvSpPr>
            <a:spLocks noGrp="1" noChangeArrowheads="1"/>
          </p:cNvSpPr>
          <p:nvPr>
            <p:ph type="title"/>
          </p:nvPr>
        </p:nvSpPr>
        <p:spPr>
          <a:xfrm>
            <a:off x="749300" y="431018"/>
            <a:ext cx="7645400" cy="542330"/>
          </a:xfrm>
          <a:noFill/>
        </p:spPr>
        <p:txBody>
          <a:bodyPr/>
          <a:lstStyle/>
          <a:p>
            <a:pPr eaLnBrk="1" hangingPunct="1"/>
            <a:r>
              <a:rPr lang="en-US" altLang="zh-CN" sz="2600" u="sng" dirty="0">
                <a:latin typeface="Tahoma" panose="020B0604030504040204" pitchFamily="34" charset="0"/>
                <a:ea typeface="Tahoma" panose="020B0604030504040204" pitchFamily="34" charset="0"/>
                <a:cs typeface="Tahoma" panose="020B0604030504040204" pitchFamily="34" charset="0"/>
              </a:rPr>
              <a:t>Valence bond and molecular orbital </a:t>
            </a:r>
          </a:p>
        </p:txBody>
      </p:sp>
      <p:sp>
        <p:nvSpPr>
          <p:cNvPr id="4" name="Rectangle 2">
            <a:extLst>
              <a:ext uri="{FF2B5EF4-FFF2-40B4-BE49-F238E27FC236}">
                <a16:creationId xmlns:a16="http://schemas.microsoft.com/office/drawing/2014/main" id="{53D2EB45-E9E6-991E-D868-4DCFD629F265}"/>
              </a:ext>
            </a:extLst>
          </p:cNvPr>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zh-CN" sz="1800" b="0" i="0" u="none" strike="noStrike" kern="1200" cap="none" spc="0" normalizeH="0" baseline="0" noProof="0" dirty="0">
              <a:ln>
                <a:noFill/>
              </a:ln>
              <a:solidFill>
                <a:srgbClr val="000000"/>
              </a:solidFill>
              <a:effectLst/>
              <a:uLnTx/>
              <a:uFillTx/>
              <a:latin typeface="Arial" panose="020B0604020202020204" pitchFamily="34" charset="0"/>
              <a:ea typeface="宋体" pitchFamily="2" charset="-122"/>
              <a:cs typeface="+mn-cs"/>
            </a:endParaRPr>
          </a:p>
        </p:txBody>
      </p:sp>
      <p:sp>
        <p:nvSpPr>
          <p:cNvPr id="8" name="Rectangle 6">
            <a:extLst>
              <a:ext uri="{FF2B5EF4-FFF2-40B4-BE49-F238E27FC236}">
                <a16:creationId xmlns:a16="http://schemas.microsoft.com/office/drawing/2014/main" id="{F473EA2A-D3FA-AD1E-743C-B0F0CA0BDD8E}"/>
              </a:ext>
            </a:extLst>
          </p:cNvPr>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zh-CN" sz="1800" b="0" i="0" u="none" strike="noStrike" kern="1200" cap="none" spc="0" normalizeH="0" baseline="0" noProof="0" dirty="0">
              <a:ln>
                <a:noFill/>
              </a:ln>
              <a:solidFill>
                <a:srgbClr val="000000"/>
              </a:solidFill>
              <a:effectLst/>
              <a:uLnTx/>
              <a:uFillTx/>
              <a:latin typeface="Arial" panose="020B0604020202020204" pitchFamily="34" charset="0"/>
              <a:ea typeface="宋体" pitchFamily="2" charset="-122"/>
              <a:cs typeface="+mn-cs"/>
            </a:endParaRPr>
          </a:p>
        </p:txBody>
      </p:sp>
      <p:sp>
        <p:nvSpPr>
          <p:cNvPr id="11" name="Rectangle 8">
            <a:extLst>
              <a:ext uri="{FF2B5EF4-FFF2-40B4-BE49-F238E27FC236}">
                <a16:creationId xmlns:a16="http://schemas.microsoft.com/office/drawing/2014/main" id="{044F5920-D7E9-0A5C-AC31-A0BD78012CFE}"/>
              </a:ext>
            </a:extLst>
          </p:cNvPr>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zh-CN" sz="1800" b="0" i="0" u="none" strike="noStrike" kern="1200" cap="none" spc="0" normalizeH="0" baseline="0" noProof="0" dirty="0">
              <a:ln>
                <a:noFill/>
              </a:ln>
              <a:solidFill>
                <a:srgbClr val="000000"/>
              </a:solidFill>
              <a:effectLst/>
              <a:uLnTx/>
              <a:uFillTx/>
              <a:latin typeface="Arial" panose="020B0604020202020204" pitchFamily="34" charset="0"/>
              <a:ea typeface="宋体" pitchFamily="2" charset="-122"/>
              <a:cs typeface="+mn-cs"/>
            </a:endParaRPr>
          </a:p>
        </p:txBody>
      </p:sp>
      <p:sp>
        <p:nvSpPr>
          <p:cNvPr id="12" name="Rectangle 9">
            <a:extLst>
              <a:ext uri="{FF2B5EF4-FFF2-40B4-BE49-F238E27FC236}">
                <a16:creationId xmlns:a16="http://schemas.microsoft.com/office/drawing/2014/main" id="{7DF33DA4-EA21-05E4-B95F-6FE7B0469FE7}"/>
              </a:ext>
            </a:extLst>
          </p:cNvPr>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zh-CN" sz="1800" b="0" i="0" u="none" strike="noStrike" kern="1200" cap="none" spc="0" normalizeH="0" baseline="0" noProof="0" dirty="0">
              <a:ln>
                <a:noFill/>
              </a:ln>
              <a:solidFill>
                <a:srgbClr val="000000"/>
              </a:solidFill>
              <a:effectLst/>
              <a:uLnTx/>
              <a:uFillTx/>
              <a:latin typeface="Arial" panose="020B0604020202020204" pitchFamily="34" charset="0"/>
              <a:ea typeface="宋体" pitchFamily="2" charset="-122"/>
              <a:cs typeface="+mn-cs"/>
            </a:endParaRPr>
          </a:p>
        </p:txBody>
      </p:sp>
      <mc:AlternateContent xmlns:mc="http://schemas.openxmlformats.org/markup-compatibility/2006" xmlns:a14="http://schemas.microsoft.com/office/drawing/2010/main">
        <mc:Choice Requires="a14">
          <p:sp>
            <p:nvSpPr>
              <p:cNvPr id="2" name="矩形 1">
                <a:extLst>
                  <a:ext uri="{FF2B5EF4-FFF2-40B4-BE49-F238E27FC236}">
                    <a16:creationId xmlns:a16="http://schemas.microsoft.com/office/drawing/2014/main" id="{A1871D94-D240-3188-E0E6-1A15DBAA1BD6}"/>
                  </a:ext>
                </a:extLst>
              </p:cNvPr>
              <p:cNvSpPr/>
              <p:nvPr/>
            </p:nvSpPr>
            <p:spPr>
              <a:xfrm>
                <a:off x="2056062" y="1600473"/>
                <a:ext cx="6101055" cy="701282"/>
              </a:xfrm>
              <a:prstGeom prst="rect">
                <a:avLst/>
              </a:prstGeom>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0" i="1" u="none" strike="noStrike" kern="1200" cap="none" spc="0" normalizeH="0" baseline="0" noProof="0" dirty="0">
                    <a:ln>
                      <a:noFill/>
                    </a:ln>
                    <a:solidFill>
                      <a:srgbClr val="003399"/>
                    </a:solidFill>
                    <a:effectLst/>
                    <a:uLnTx/>
                    <a:uFillTx/>
                    <a:latin typeface="Cambria Math" panose="02040503050406030204" pitchFamily="18" charset="0"/>
                    <a:ea typeface="Tahoma" panose="020B0604030504040204" pitchFamily="34" charset="0"/>
                    <a:cs typeface="Tahoma" panose="020B0604030504040204" pitchFamily="34" charset="0"/>
                  </a:rPr>
                  <a:t> </a:t>
                </a:r>
                <a14:m>
                  <m:oMath xmlns:m="http://schemas.openxmlformats.org/officeDocument/2006/math">
                    <m:sSubSup>
                      <m:sSubSupPr>
                        <m:ctrlPr>
                          <a:rPr kumimoji="0" lang="en-US" altLang="zh-CN" sz="2000" b="0" i="1" u="none" strike="noStrike" kern="1200" cap="none" spc="0" normalizeH="0" baseline="0" noProof="0" smtClean="0">
                            <a:ln>
                              <a:noFill/>
                            </a:ln>
                            <a:solidFill>
                              <a:srgbClr val="003399"/>
                            </a:solidFill>
                            <a:effectLst/>
                            <a:uLnTx/>
                            <a:uFillTx/>
                            <a:latin typeface="Cambria Math" panose="02040503050406030204" pitchFamily="18" charset="0"/>
                            <a:ea typeface="Tahoma" panose="020B0604030504040204" pitchFamily="34" charset="0"/>
                            <a:cs typeface="Tahoma" panose="020B0604030504040204" pitchFamily="34" charset="0"/>
                          </a:rPr>
                        </m:ctrlPr>
                      </m:sSubSupPr>
                      <m:e>
                        <m:r>
                          <a:rPr kumimoji="0" lang="en-US" altLang="zh-CN" sz="2000" b="0" i="1" u="none" strike="noStrike" kern="1200" cap="none" spc="0" normalizeH="0" baseline="0" noProof="0" smtClean="0">
                            <a:ln>
                              <a:noFill/>
                            </a:ln>
                            <a:solidFill>
                              <a:srgbClr val="003399"/>
                            </a:solidFill>
                            <a:effectLst/>
                            <a:uLnTx/>
                            <a:uFillTx/>
                            <a:latin typeface="Cambria Math" panose="02040503050406030204" pitchFamily="18" charset="0"/>
                            <a:ea typeface="Tahoma" panose="020B0604030504040204" pitchFamily="34" charset="0"/>
                            <a:cs typeface="Tahoma" panose="020B0604030504040204" pitchFamily="34" charset="0"/>
                          </a:rPr>
                          <m:t>𝜙</m:t>
                        </m:r>
                      </m:e>
                      <m:sub>
                        <m:r>
                          <a:rPr kumimoji="0" lang="en-US" altLang="zh-CN" sz="2000" b="0" i="1" u="none" strike="noStrike" kern="1200" cap="none" spc="0" normalizeH="0" baseline="0" noProof="0" smtClean="0">
                            <a:ln>
                              <a:noFill/>
                            </a:ln>
                            <a:solidFill>
                              <a:srgbClr val="003399"/>
                            </a:solidFill>
                            <a:effectLst/>
                            <a:uLnTx/>
                            <a:uFillTx/>
                            <a:latin typeface="Cambria Math" panose="02040503050406030204" pitchFamily="18" charset="0"/>
                            <a:ea typeface="Tahoma" panose="020B0604030504040204" pitchFamily="34" charset="0"/>
                            <a:cs typeface="Tahoma" panose="020B0604030504040204" pitchFamily="34" charset="0"/>
                          </a:rPr>
                          <m:t>𝑆</m:t>
                        </m:r>
                        <m:r>
                          <a:rPr kumimoji="0" lang="en-US" altLang="zh-CN" sz="2000" b="0" i="1" u="none" strike="noStrike" kern="1200" cap="none" spc="0" normalizeH="0" baseline="0" noProof="0" smtClean="0">
                            <a:ln>
                              <a:noFill/>
                            </a:ln>
                            <a:solidFill>
                              <a:srgbClr val="003399"/>
                            </a:solidFill>
                            <a:effectLst/>
                            <a:uLnTx/>
                            <a:uFillTx/>
                            <a:latin typeface="Cambria Math" panose="02040503050406030204" pitchFamily="18" charset="0"/>
                            <a:ea typeface="Tahoma" panose="020B0604030504040204" pitchFamily="34" charset="0"/>
                            <a:cs typeface="Tahoma" panose="020B0604030504040204" pitchFamily="34" charset="0"/>
                          </a:rPr>
                          <m:t>,</m:t>
                        </m:r>
                        <m:r>
                          <a:rPr kumimoji="0" lang="en-US" altLang="zh-CN" sz="2000" b="0" i="1" u="none" strike="noStrike" kern="1200" cap="none" spc="0" normalizeH="0" baseline="0" noProof="0" smtClean="0">
                            <a:ln>
                              <a:noFill/>
                            </a:ln>
                            <a:solidFill>
                              <a:srgbClr val="003399"/>
                            </a:solidFill>
                            <a:effectLst/>
                            <a:uLnTx/>
                            <a:uFillTx/>
                            <a:latin typeface="Cambria Math" panose="02040503050406030204" pitchFamily="18" charset="0"/>
                            <a:ea typeface="Tahoma" panose="020B0604030504040204" pitchFamily="34" charset="0"/>
                            <a:cs typeface="Tahoma" panose="020B0604030504040204" pitchFamily="34" charset="0"/>
                          </a:rPr>
                          <m:t>𝑇</m:t>
                        </m:r>
                      </m:sub>
                      <m:sup>
                        <m:r>
                          <a:rPr kumimoji="0" lang="en-US" altLang="zh-CN" sz="2000" b="0" i="1" u="none" strike="noStrike" kern="1200" cap="none" spc="0" normalizeH="0" baseline="0" noProof="0" smtClean="0">
                            <a:ln>
                              <a:noFill/>
                            </a:ln>
                            <a:solidFill>
                              <a:srgbClr val="003399"/>
                            </a:solidFill>
                            <a:effectLst/>
                            <a:uLnTx/>
                            <a:uFillTx/>
                            <a:latin typeface="Cambria Math" panose="02040503050406030204" pitchFamily="18" charset="0"/>
                            <a:ea typeface="Tahoma" panose="020B0604030504040204" pitchFamily="34" charset="0"/>
                            <a:cs typeface="Tahoma" panose="020B0604030504040204" pitchFamily="34" charset="0"/>
                          </a:rPr>
                          <m:t>𝑉𝐵</m:t>
                        </m:r>
                      </m:sup>
                    </m:sSubSup>
                    <m:d>
                      <m:dPr>
                        <m:ctrlPr>
                          <a:rPr kumimoji="0" lang="en-US" altLang="zh-CN" sz="2000" b="0" i="1" u="none" strike="noStrike" kern="1200" cap="none" spc="0" normalizeH="0" baseline="0" noProof="0" smtClean="0">
                            <a:ln>
                              <a:noFill/>
                            </a:ln>
                            <a:solidFill>
                              <a:srgbClr val="003399"/>
                            </a:solidFill>
                            <a:effectLst/>
                            <a:uLnTx/>
                            <a:uFillTx/>
                            <a:latin typeface="Cambria Math" panose="02040503050406030204" pitchFamily="18" charset="0"/>
                            <a:ea typeface="Tahoma" panose="020B0604030504040204" pitchFamily="34" charset="0"/>
                            <a:cs typeface="Tahoma" panose="020B0604030504040204" pitchFamily="34" charset="0"/>
                          </a:rPr>
                        </m:ctrlPr>
                      </m:dPr>
                      <m:e>
                        <m:sSub>
                          <m:sSubPr>
                            <m:ctrlPr>
                              <a:rPr kumimoji="0" lang="en-US" altLang="zh-CN" sz="2000" b="0" i="1" u="none" strike="noStrike" kern="1200" cap="none" spc="0" normalizeH="0" baseline="0" noProof="0" smtClean="0">
                                <a:ln>
                                  <a:noFill/>
                                </a:ln>
                                <a:solidFill>
                                  <a:srgbClr val="003399"/>
                                </a:solidFill>
                                <a:effectLst/>
                                <a:uLnTx/>
                                <a:uFillTx/>
                                <a:latin typeface="Cambria Math" panose="02040503050406030204" pitchFamily="18" charset="0"/>
                                <a:ea typeface="Tahoma" panose="020B0604030504040204" pitchFamily="34" charset="0"/>
                                <a:cs typeface="Tahoma" panose="020B0604030504040204" pitchFamily="34" charset="0"/>
                              </a:rPr>
                            </m:ctrlPr>
                          </m:sSubPr>
                          <m:e>
                            <m:r>
                              <a:rPr kumimoji="0" lang="en-US" altLang="zh-CN" sz="2000" b="0" i="1" u="none" strike="noStrike" kern="1200" cap="none" spc="0" normalizeH="0" baseline="0" noProof="0" smtClean="0">
                                <a:ln>
                                  <a:noFill/>
                                </a:ln>
                                <a:solidFill>
                                  <a:srgbClr val="003399"/>
                                </a:solidFill>
                                <a:effectLst/>
                                <a:uLnTx/>
                                <a:uFillTx/>
                                <a:latin typeface="Cambria Math" panose="02040503050406030204" pitchFamily="18" charset="0"/>
                                <a:ea typeface="Tahoma" panose="020B0604030504040204" pitchFamily="34" charset="0"/>
                                <a:cs typeface="Tahoma" panose="020B0604030504040204" pitchFamily="34" charset="0"/>
                              </a:rPr>
                              <m:t>𝑟</m:t>
                            </m:r>
                          </m:e>
                          <m:sub>
                            <m:r>
                              <a:rPr kumimoji="0" lang="en-US" altLang="zh-CN" sz="2000" b="0" i="1" u="none" strike="noStrike" kern="1200" cap="none" spc="0" normalizeH="0" baseline="0" noProof="0" smtClean="0">
                                <a:ln>
                                  <a:noFill/>
                                </a:ln>
                                <a:solidFill>
                                  <a:srgbClr val="003399"/>
                                </a:solidFill>
                                <a:effectLst/>
                                <a:uLnTx/>
                                <a:uFillTx/>
                                <a:latin typeface="Cambria Math" panose="02040503050406030204" pitchFamily="18" charset="0"/>
                                <a:ea typeface="Tahoma" panose="020B0604030504040204" pitchFamily="34" charset="0"/>
                                <a:cs typeface="Tahoma" panose="020B0604030504040204" pitchFamily="34" charset="0"/>
                              </a:rPr>
                              <m:t>1</m:t>
                            </m:r>
                          </m:sub>
                        </m:sSub>
                        <m:r>
                          <a:rPr kumimoji="0" lang="en-US" altLang="zh-CN" sz="2000" b="0" i="1" u="none" strike="noStrike" kern="1200" cap="none" spc="0" normalizeH="0" baseline="0" noProof="0" smtClean="0">
                            <a:ln>
                              <a:noFill/>
                            </a:ln>
                            <a:solidFill>
                              <a:srgbClr val="003399"/>
                            </a:solidFill>
                            <a:effectLst/>
                            <a:uLnTx/>
                            <a:uFillTx/>
                            <a:latin typeface="Cambria Math" panose="02040503050406030204" pitchFamily="18" charset="0"/>
                            <a:ea typeface="Tahoma" panose="020B0604030504040204" pitchFamily="34" charset="0"/>
                            <a:cs typeface="Tahoma" panose="020B0604030504040204" pitchFamily="34" charset="0"/>
                          </a:rPr>
                          <m:t>,</m:t>
                        </m:r>
                        <m:sSub>
                          <m:sSubPr>
                            <m:ctrlPr>
                              <a:rPr kumimoji="0" lang="en-US" altLang="zh-CN" sz="2000" b="0" i="1" u="none" strike="noStrike" kern="1200" cap="none" spc="0" normalizeH="0" baseline="0" noProof="0" smtClean="0">
                                <a:ln>
                                  <a:noFill/>
                                </a:ln>
                                <a:solidFill>
                                  <a:srgbClr val="003399"/>
                                </a:solidFill>
                                <a:effectLst/>
                                <a:uLnTx/>
                                <a:uFillTx/>
                                <a:latin typeface="Cambria Math" panose="02040503050406030204" pitchFamily="18" charset="0"/>
                                <a:ea typeface="Tahoma" panose="020B0604030504040204" pitchFamily="34" charset="0"/>
                                <a:cs typeface="Tahoma" panose="020B0604030504040204" pitchFamily="34" charset="0"/>
                              </a:rPr>
                            </m:ctrlPr>
                          </m:sSubPr>
                          <m:e>
                            <m:r>
                              <a:rPr kumimoji="0" lang="en-US" altLang="zh-CN" sz="2000" b="0" i="1" u="none" strike="noStrike" kern="1200" cap="none" spc="0" normalizeH="0" baseline="0" noProof="0" smtClean="0">
                                <a:ln>
                                  <a:noFill/>
                                </a:ln>
                                <a:solidFill>
                                  <a:srgbClr val="003399"/>
                                </a:solidFill>
                                <a:effectLst/>
                                <a:uLnTx/>
                                <a:uFillTx/>
                                <a:latin typeface="Cambria Math" panose="02040503050406030204" pitchFamily="18" charset="0"/>
                                <a:ea typeface="Tahoma" panose="020B0604030504040204" pitchFamily="34" charset="0"/>
                                <a:cs typeface="Tahoma" panose="020B0604030504040204" pitchFamily="34" charset="0"/>
                              </a:rPr>
                              <m:t>𝑟</m:t>
                            </m:r>
                          </m:e>
                          <m:sub>
                            <m:r>
                              <a:rPr kumimoji="0" lang="en-US" altLang="zh-CN" sz="2000" b="0" i="1" u="none" strike="noStrike" kern="1200" cap="none" spc="0" normalizeH="0" baseline="0" noProof="0" smtClean="0">
                                <a:ln>
                                  <a:noFill/>
                                </a:ln>
                                <a:solidFill>
                                  <a:srgbClr val="003399"/>
                                </a:solidFill>
                                <a:effectLst/>
                                <a:uLnTx/>
                                <a:uFillTx/>
                                <a:latin typeface="Cambria Math" panose="02040503050406030204" pitchFamily="18" charset="0"/>
                                <a:ea typeface="Tahoma" panose="020B0604030504040204" pitchFamily="34" charset="0"/>
                                <a:cs typeface="Tahoma" panose="020B0604030504040204" pitchFamily="34" charset="0"/>
                              </a:rPr>
                              <m:t>2</m:t>
                            </m:r>
                          </m:sub>
                        </m:sSub>
                      </m:e>
                    </m:d>
                    <m:r>
                      <a:rPr kumimoji="0" lang="en-US" altLang="zh-CN" sz="2000" b="0" i="1" u="none" strike="noStrike" kern="1200" cap="none" spc="0" normalizeH="0" baseline="0" noProof="0" smtClean="0">
                        <a:ln>
                          <a:noFill/>
                        </a:ln>
                        <a:solidFill>
                          <a:srgbClr val="003399"/>
                        </a:solidFill>
                        <a:effectLst/>
                        <a:uLnTx/>
                        <a:uFillTx/>
                        <a:latin typeface="Cambria Math" panose="02040503050406030204" pitchFamily="18" charset="0"/>
                        <a:ea typeface="Tahoma" panose="020B0604030504040204" pitchFamily="34" charset="0"/>
                        <a:cs typeface="Tahoma" panose="020B0604030504040204" pitchFamily="34" charset="0"/>
                      </a:rPr>
                      <m:t>∝ (</m:t>
                    </m:r>
                    <m:sSup>
                      <m:sSupPr>
                        <m:ctrlPr>
                          <a:rPr kumimoji="0" lang="en-US" altLang="zh-CN" sz="2000" b="0" i="1" u="none" strike="noStrike" kern="1200" cap="none" spc="0" normalizeH="0" baseline="0" noProof="0" smtClean="0">
                            <a:ln>
                              <a:noFill/>
                            </a:ln>
                            <a:solidFill>
                              <a:srgbClr val="003399"/>
                            </a:solidFill>
                            <a:effectLst/>
                            <a:uLnTx/>
                            <a:uFillTx/>
                            <a:latin typeface="Cambria Math" panose="02040503050406030204" pitchFamily="18" charset="0"/>
                            <a:ea typeface="Tahoma" panose="020B0604030504040204" pitchFamily="34" charset="0"/>
                            <a:cs typeface="Tahoma" panose="020B0604030504040204" pitchFamily="34" charset="0"/>
                          </a:rPr>
                        </m:ctrlPr>
                      </m:sSupPr>
                      <m:e>
                        <m:r>
                          <a:rPr kumimoji="0" lang="en-US" altLang="zh-CN" sz="2000" b="0" i="1" u="none" strike="noStrike" kern="1200" cap="none" spc="0" normalizeH="0" baseline="0" noProof="0" smtClean="0">
                            <a:ln>
                              <a:noFill/>
                            </a:ln>
                            <a:solidFill>
                              <a:srgbClr val="003399"/>
                            </a:solidFill>
                            <a:effectLst/>
                            <a:uLnTx/>
                            <a:uFillTx/>
                            <a:latin typeface="Cambria Math" panose="02040503050406030204" pitchFamily="18" charset="0"/>
                            <a:ea typeface="Tahoma" panose="020B0604030504040204" pitchFamily="34" charset="0"/>
                            <a:cs typeface="Tahoma" panose="020B0604030504040204" pitchFamily="34" charset="0"/>
                          </a:rPr>
                          <m:t>𝑒</m:t>
                        </m:r>
                      </m:e>
                      <m:sup>
                        <m:r>
                          <a:rPr kumimoji="0" lang="en-US" altLang="zh-CN" sz="2000" b="0" i="1" u="none" strike="noStrike" kern="1200" cap="none" spc="0" normalizeH="0" baseline="0" noProof="0" smtClean="0">
                            <a:ln>
                              <a:noFill/>
                            </a:ln>
                            <a:solidFill>
                              <a:srgbClr val="003399"/>
                            </a:solidFill>
                            <a:effectLst/>
                            <a:uLnTx/>
                            <a:uFillTx/>
                            <a:latin typeface="Cambria Math" panose="02040503050406030204" pitchFamily="18" charset="0"/>
                            <a:ea typeface="Tahoma" panose="020B0604030504040204" pitchFamily="34" charset="0"/>
                            <a:cs typeface="Tahoma" panose="020B0604030504040204" pitchFamily="34" charset="0"/>
                          </a:rPr>
                          <m:t>−</m:t>
                        </m:r>
                        <m:f>
                          <m:fPr>
                            <m:ctrlPr>
                              <a:rPr kumimoji="0" lang="en-US" altLang="zh-CN" sz="2000" b="0" i="1" u="none" strike="noStrike" kern="1200" cap="none" spc="0" normalizeH="0" baseline="0" noProof="0">
                                <a:ln>
                                  <a:noFill/>
                                </a:ln>
                                <a:solidFill>
                                  <a:srgbClr val="003399"/>
                                </a:solidFill>
                                <a:effectLst/>
                                <a:uLnTx/>
                                <a:uFillTx/>
                                <a:latin typeface="Cambria Math" panose="02040503050406030204" pitchFamily="18" charset="0"/>
                                <a:ea typeface="Tahoma" panose="020B0604030504040204" pitchFamily="34" charset="0"/>
                                <a:cs typeface="Tahoma" panose="020B0604030504040204" pitchFamily="34" charset="0"/>
                              </a:rPr>
                            </m:ctrlPr>
                          </m:fPr>
                          <m:num>
                            <m:r>
                              <a:rPr kumimoji="0" lang="en-US" altLang="zh-CN" sz="2000" b="0" i="1" u="none" strike="noStrike" kern="1200" cap="none" spc="0" normalizeH="0" baseline="0" noProof="0" smtClean="0">
                                <a:ln>
                                  <a:noFill/>
                                </a:ln>
                                <a:solidFill>
                                  <a:srgbClr val="003399"/>
                                </a:solidFill>
                                <a:effectLst/>
                                <a:uLnTx/>
                                <a:uFillTx/>
                                <a:latin typeface="Cambria Math" panose="02040503050406030204" pitchFamily="18" charset="0"/>
                                <a:ea typeface="Tahoma" panose="020B0604030504040204" pitchFamily="34" charset="0"/>
                                <a:cs typeface="Tahoma" panose="020B0604030504040204" pitchFamily="34" charset="0"/>
                              </a:rPr>
                              <m:t>𝑍</m:t>
                            </m:r>
                            <m:d>
                              <m:dPr>
                                <m:begChr m:val="|"/>
                                <m:endChr m:val="|"/>
                                <m:ctrlPr>
                                  <a:rPr kumimoji="0" lang="en-US" altLang="zh-CN" sz="2000" b="0" i="1" u="none" strike="noStrike" kern="1200" cap="none" spc="0" normalizeH="0" baseline="0" noProof="0">
                                    <a:ln>
                                      <a:noFill/>
                                    </a:ln>
                                    <a:solidFill>
                                      <a:srgbClr val="003399"/>
                                    </a:solidFill>
                                    <a:effectLst/>
                                    <a:uLnTx/>
                                    <a:uFillTx/>
                                    <a:latin typeface="Cambria Math" panose="02040503050406030204" pitchFamily="18" charset="0"/>
                                    <a:ea typeface="Tahoma" panose="020B0604030504040204" pitchFamily="34" charset="0"/>
                                    <a:cs typeface="Tahoma" panose="020B0604030504040204" pitchFamily="34" charset="0"/>
                                  </a:rPr>
                                </m:ctrlPr>
                              </m:dPr>
                              <m:e>
                                <m:sSub>
                                  <m:sSubPr>
                                    <m:ctrlPr>
                                      <a:rPr kumimoji="0" lang="en-US" altLang="zh-CN" sz="2000" b="0" i="1" u="none" strike="noStrike" kern="1200" cap="none" spc="0" normalizeH="0" baseline="0" noProof="0" dirty="0">
                                        <a:ln>
                                          <a:noFill/>
                                        </a:ln>
                                        <a:solidFill>
                                          <a:srgbClr val="003399"/>
                                        </a:solidFill>
                                        <a:effectLst/>
                                        <a:uLnTx/>
                                        <a:uFillTx/>
                                        <a:latin typeface="Cambria Math" panose="02040503050406030204" pitchFamily="18" charset="0"/>
                                        <a:ea typeface="Tahoma" panose="020B0604030504040204" pitchFamily="34" charset="0"/>
                                        <a:cs typeface="Tahoma" panose="020B0604030504040204" pitchFamily="34" charset="0"/>
                                      </a:rPr>
                                    </m:ctrlPr>
                                  </m:sSubPr>
                                  <m:e>
                                    <m:acc>
                                      <m:accPr>
                                        <m:chr m:val="⃗"/>
                                        <m:ctrlPr>
                                          <a:rPr kumimoji="0" lang="en-US" altLang="zh-CN" sz="2000" b="0" i="1" u="none" strike="noStrike" kern="1200" cap="none" spc="0" normalizeH="0" baseline="0" noProof="0">
                                            <a:ln>
                                              <a:noFill/>
                                            </a:ln>
                                            <a:solidFill>
                                              <a:srgbClr val="003399"/>
                                            </a:solidFill>
                                            <a:effectLst/>
                                            <a:uLnTx/>
                                            <a:uFillTx/>
                                            <a:latin typeface="Cambria Math" panose="02040503050406030204" pitchFamily="18" charset="0"/>
                                            <a:ea typeface="Tahoma" panose="020B0604030504040204" pitchFamily="34" charset="0"/>
                                            <a:cs typeface="Tahoma" panose="020B0604030504040204" pitchFamily="34" charset="0"/>
                                          </a:rPr>
                                        </m:ctrlPr>
                                      </m:accPr>
                                      <m:e>
                                        <m:r>
                                          <a:rPr kumimoji="0" lang="en-US" altLang="zh-CN" sz="2000" b="0" i="1" u="none" strike="noStrike" kern="1200" cap="none" spc="0" normalizeH="0" baseline="0" noProof="0">
                                            <a:ln>
                                              <a:noFill/>
                                            </a:ln>
                                            <a:solidFill>
                                              <a:srgbClr val="003399"/>
                                            </a:solidFill>
                                            <a:effectLst/>
                                            <a:uLnTx/>
                                            <a:uFillTx/>
                                            <a:latin typeface="Cambria Math" panose="02040503050406030204" pitchFamily="18" charset="0"/>
                                            <a:ea typeface="Tahoma" panose="020B0604030504040204" pitchFamily="34" charset="0"/>
                                            <a:cs typeface="Tahoma" panose="020B0604030504040204" pitchFamily="34" charset="0"/>
                                          </a:rPr>
                                          <m:t>𝑟</m:t>
                                        </m:r>
                                      </m:e>
                                    </m:acc>
                                  </m:e>
                                  <m:sub>
                                    <m:r>
                                      <a:rPr kumimoji="0" lang="en-US" altLang="zh-CN" sz="2000" b="0" i="1" u="none" strike="noStrike" kern="1200" cap="none" spc="0" normalizeH="0" baseline="0" noProof="0" dirty="0">
                                        <a:ln>
                                          <a:noFill/>
                                        </a:ln>
                                        <a:solidFill>
                                          <a:srgbClr val="003399"/>
                                        </a:solidFill>
                                        <a:effectLst/>
                                        <a:uLnTx/>
                                        <a:uFillTx/>
                                        <a:latin typeface="Cambria Math" panose="02040503050406030204" pitchFamily="18" charset="0"/>
                                        <a:ea typeface="Tahoma" panose="020B0604030504040204" pitchFamily="34" charset="0"/>
                                        <a:cs typeface="Tahoma" panose="020B0604030504040204" pitchFamily="34" charset="0"/>
                                      </a:rPr>
                                      <m:t>1</m:t>
                                    </m:r>
                                  </m:sub>
                                </m:sSub>
                                <m:r>
                                  <a:rPr kumimoji="0" lang="en-US" altLang="zh-CN" sz="2000" b="0" i="1" u="none" strike="noStrike" kern="1200" cap="none" spc="0" normalizeH="0" baseline="0" noProof="0">
                                    <a:ln>
                                      <a:noFill/>
                                    </a:ln>
                                    <a:solidFill>
                                      <a:srgbClr val="003399"/>
                                    </a:solidFill>
                                    <a:effectLst/>
                                    <a:uLnTx/>
                                    <a:uFillTx/>
                                    <a:latin typeface="Cambria Math" panose="02040503050406030204" pitchFamily="18" charset="0"/>
                                    <a:ea typeface="Tahoma" panose="020B0604030504040204" pitchFamily="34" charset="0"/>
                                    <a:cs typeface="Tahoma" panose="020B0604030504040204" pitchFamily="34" charset="0"/>
                                  </a:rPr>
                                  <m:t>−</m:t>
                                </m:r>
                                <m:sSub>
                                  <m:sSubPr>
                                    <m:ctrlPr>
                                      <a:rPr kumimoji="0" lang="en-US" altLang="zh-CN" sz="2000" b="0" i="1" u="none" strike="noStrike" kern="1200" cap="none" spc="0" normalizeH="0" baseline="0" noProof="0">
                                        <a:ln>
                                          <a:noFill/>
                                        </a:ln>
                                        <a:solidFill>
                                          <a:srgbClr val="003399"/>
                                        </a:solidFill>
                                        <a:effectLst/>
                                        <a:uLnTx/>
                                        <a:uFillTx/>
                                        <a:latin typeface="Cambria Math" panose="02040503050406030204" pitchFamily="18" charset="0"/>
                                        <a:ea typeface="Tahoma" panose="020B0604030504040204" pitchFamily="34" charset="0"/>
                                        <a:cs typeface="Tahoma" panose="020B0604030504040204" pitchFamily="34" charset="0"/>
                                      </a:rPr>
                                    </m:ctrlPr>
                                  </m:sSubPr>
                                  <m:e>
                                    <m:acc>
                                      <m:accPr>
                                        <m:chr m:val="⃗"/>
                                        <m:ctrlPr>
                                          <a:rPr kumimoji="0" lang="en-US" altLang="zh-CN" sz="2000" b="0" i="1" u="none" strike="noStrike" kern="1200" cap="none" spc="0" normalizeH="0" baseline="0" noProof="0">
                                            <a:ln>
                                              <a:noFill/>
                                            </a:ln>
                                            <a:solidFill>
                                              <a:srgbClr val="003399"/>
                                            </a:solidFill>
                                            <a:effectLst/>
                                            <a:uLnTx/>
                                            <a:uFillTx/>
                                            <a:latin typeface="Cambria Math" panose="02040503050406030204" pitchFamily="18" charset="0"/>
                                            <a:ea typeface="Tahoma" panose="020B0604030504040204" pitchFamily="34" charset="0"/>
                                            <a:cs typeface="Tahoma" panose="020B0604030504040204" pitchFamily="34" charset="0"/>
                                          </a:rPr>
                                        </m:ctrlPr>
                                      </m:accPr>
                                      <m:e>
                                        <m:r>
                                          <a:rPr kumimoji="0" lang="en-US" altLang="zh-CN" sz="2000" b="0" i="1" u="none" strike="noStrike" kern="1200" cap="none" spc="0" normalizeH="0" baseline="0" noProof="0">
                                            <a:ln>
                                              <a:noFill/>
                                            </a:ln>
                                            <a:solidFill>
                                              <a:srgbClr val="003399"/>
                                            </a:solidFill>
                                            <a:effectLst/>
                                            <a:uLnTx/>
                                            <a:uFillTx/>
                                            <a:latin typeface="Cambria Math" panose="02040503050406030204" pitchFamily="18" charset="0"/>
                                            <a:ea typeface="Tahoma" panose="020B0604030504040204" pitchFamily="34" charset="0"/>
                                            <a:cs typeface="Tahoma" panose="020B0604030504040204" pitchFamily="34" charset="0"/>
                                          </a:rPr>
                                          <m:t>𝑅</m:t>
                                        </m:r>
                                      </m:e>
                                    </m:acc>
                                  </m:e>
                                  <m:sub>
                                    <m:r>
                                      <a:rPr kumimoji="0" lang="en-US" altLang="zh-CN" sz="2000" b="0" i="1" u="none" strike="noStrike" kern="1200" cap="none" spc="0" normalizeH="0" baseline="0" noProof="0">
                                        <a:ln>
                                          <a:noFill/>
                                        </a:ln>
                                        <a:solidFill>
                                          <a:srgbClr val="003399"/>
                                        </a:solidFill>
                                        <a:effectLst/>
                                        <a:uLnTx/>
                                        <a:uFillTx/>
                                        <a:latin typeface="Cambria Math" panose="02040503050406030204" pitchFamily="18" charset="0"/>
                                        <a:ea typeface="Tahoma" panose="020B0604030504040204" pitchFamily="34" charset="0"/>
                                        <a:cs typeface="Tahoma" panose="020B0604030504040204" pitchFamily="34" charset="0"/>
                                      </a:rPr>
                                      <m:t>1</m:t>
                                    </m:r>
                                  </m:sub>
                                </m:sSub>
                              </m:e>
                            </m:d>
                          </m:num>
                          <m:den>
                            <m:sSub>
                              <m:sSubPr>
                                <m:ctrlPr>
                                  <a:rPr kumimoji="0" lang="en-US" altLang="zh-CN" sz="2000" b="0" i="1" u="none" strike="noStrike" kern="1200" cap="none" spc="0" normalizeH="0" baseline="0" noProof="0">
                                    <a:ln>
                                      <a:noFill/>
                                    </a:ln>
                                    <a:solidFill>
                                      <a:srgbClr val="003399"/>
                                    </a:solidFill>
                                    <a:effectLst/>
                                    <a:uLnTx/>
                                    <a:uFillTx/>
                                    <a:latin typeface="Cambria Math" panose="02040503050406030204" pitchFamily="18" charset="0"/>
                                    <a:ea typeface="Tahoma" panose="020B0604030504040204" pitchFamily="34" charset="0"/>
                                    <a:cs typeface="Tahoma" panose="020B0604030504040204" pitchFamily="34" charset="0"/>
                                  </a:rPr>
                                </m:ctrlPr>
                              </m:sSubPr>
                              <m:e>
                                <m:r>
                                  <a:rPr kumimoji="0" lang="en-US" altLang="zh-CN" sz="2000" b="0" i="1" u="none" strike="noStrike" kern="1200" cap="none" spc="0" normalizeH="0" baseline="0" noProof="0">
                                    <a:ln>
                                      <a:noFill/>
                                    </a:ln>
                                    <a:solidFill>
                                      <a:srgbClr val="003399"/>
                                    </a:solidFill>
                                    <a:effectLst/>
                                    <a:uLnTx/>
                                    <a:uFillTx/>
                                    <a:latin typeface="Cambria Math" panose="02040503050406030204" pitchFamily="18" charset="0"/>
                                    <a:ea typeface="Tahoma" panose="020B0604030504040204" pitchFamily="34" charset="0"/>
                                    <a:cs typeface="Tahoma" panose="020B0604030504040204" pitchFamily="34" charset="0"/>
                                  </a:rPr>
                                  <m:t>𝑎</m:t>
                                </m:r>
                              </m:e>
                              <m:sub>
                                <m:r>
                                  <a:rPr kumimoji="0" lang="en-US" altLang="zh-CN" sz="2000" b="0" i="1" u="none" strike="noStrike" kern="1200" cap="none" spc="0" normalizeH="0" baseline="0" noProof="0">
                                    <a:ln>
                                      <a:noFill/>
                                    </a:ln>
                                    <a:solidFill>
                                      <a:srgbClr val="003399"/>
                                    </a:solidFill>
                                    <a:effectLst/>
                                    <a:uLnTx/>
                                    <a:uFillTx/>
                                    <a:latin typeface="Cambria Math" panose="02040503050406030204" pitchFamily="18" charset="0"/>
                                    <a:ea typeface="Tahoma" panose="020B0604030504040204" pitchFamily="34" charset="0"/>
                                    <a:cs typeface="Tahoma" panose="020B0604030504040204" pitchFamily="34" charset="0"/>
                                  </a:rPr>
                                  <m:t>𝐵</m:t>
                                </m:r>
                              </m:sub>
                            </m:sSub>
                          </m:den>
                        </m:f>
                        <m:r>
                          <a:rPr kumimoji="0" lang="en-US" altLang="zh-CN" sz="2000" b="0" i="1" u="none" strike="noStrike" kern="1200" cap="none" spc="0" normalizeH="0" baseline="0" noProof="0" smtClean="0">
                            <a:ln>
                              <a:noFill/>
                            </a:ln>
                            <a:solidFill>
                              <a:srgbClr val="003399"/>
                            </a:solidFill>
                            <a:effectLst/>
                            <a:uLnTx/>
                            <a:uFillTx/>
                            <a:latin typeface="Cambria Math" panose="02040503050406030204" pitchFamily="18" charset="0"/>
                            <a:ea typeface="Tahoma" panose="020B0604030504040204" pitchFamily="34" charset="0"/>
                            <a:cs typeface="Tahoma" panose="020B0604030504040204" pitchFamily="34" charset="0"/>
                          </a:rPr>
                          <m:t>−</m:t>
                        </m:r>
                        <m:f>
                          <m:fPr>
                            <m:ctrlPr>
                              <a:rPr kumimoji="0" lang="en-US" altLang="zh-CN" sz="2000" b="0" i="1" u="none" strike="noStrike" kern="1200" cap="none" spc="0" normalizeH="0" baseline="0" noProof="0">
                                <a:ln>
                                  <a:noFill/>
                                </a:ln>
                                <a:solidFill>
                                  <a:srgbClr val="003399"/>
                                </a:solidFill>
                                <a:effectLst/>
                                <a:uLnTx/>
                                <a:uFillTx/>
                                <a:latin typeface="Cambria Math" panose="02040503050406030204" pitchFamily="18" charset="0"/>
                                <a:ea typeface="Tahoma" panose="020B0604030504040204" pitchFamily="34" charset="0"/>
                                <a:cs typeface="Tahoma" panose="020B0604030504040204" pitchFamily="34" charset="0"/>
                              </a:rPr>
                            </m:ctrlPr>
                          </m:fPr>
                          <m:num>
                            <m:r>
                              <a:rPr kumimoji="0" lang="en-US" altLang="zh-CN" sz="2000" b="0" i="1" u="none" strike="noStrike" kern="1200" cap="none" spc="0" normalizeH="0" baseline="0" noProof="0">
                                <a:ln>
                                  <a:noFill/>
                                </a:ln>
                                <a:solidFill>
                                  <a:srgbClr val="003399"/>
                                </a:solidFill>
                                <a:effectLst/>
                                <a:uLnTx/>
                                <a:uFillTx/>
                                <a:latin typeface="Cambria Math" panose="02040503050406030204" pitchFamily="18" charset="0"/>
                                <a:ea typeface="Tahoma" panose="020B0604030504040204" pitchFamily="34" charset="0"/>
                                <a:cs typeface="Tahoma" panose="020B0604030504040204" pitchFamily="34" charset="0"/>
                              </a:rPr>
                              <m:t>𝑍</m:t>
                            </m:r>
                            <m:d>
                              <m:dPr>
                                <m:begChr m:val="|"/>
                                <m:endChr m:val="|"/>
                                <m:ctrlPr>
                                  <a:rPr kumimoji="0" lang="en-US" altLang="zh-CN" sz="2000" b="0" i="1" u="none" strike="noStrike" kern="1200" cap="none" spc="0" normalizeH="0" baseline="0" noProof="0">
                                    <a:ln>
                                      <a:noFill/>
                                    </a:ln>
                                    <a:solidFill>
                                      <a:srgbClr val="003399"/>
                                    </a:solidFill>
                                    <a:effectLst/>
                                    <a:uLnTx/>
                                    <a:uFillTx/>
                                    <a:latin typeface="Cambria Math" panose="02040503050406030204" pitchFamily="18" charset="0"/>
                                    <a:ea typeface="Tahoma" panose="020B0604030504040204" pitchFamily="34" charset="0"/>
                                    <a:cs typeface="Tahoma" panose="020B0604030504040204" pitchFamily="34" charset="0"/>
                                  </a:rPr>
                                </m:ctrlPr>
                              </m:dPr>
                              <m:e>
                                <m:sSub>
                                  <m:sSubPr>
                                    <m:ctrlPr>
                                      <a:rPr kumimoji="0" lang="en-US" altLang="zh-CN" sz="2000" b="0" i="1" u="none" strike="noStrike" kern="1200" cap="none" spc="0" normalizeH="0" baseline="0" noProof="0" dirty="0">
                                        <a:ln>
                                          <a:noFill/>
                                        </a:ln>
                                        <a:solidFill>
                                          <a:srgbClr val="003399"/>
                                        </a:solidFill>
                                        <a:effectLst/>
                                        <a:uLnTx/>
                                        <a:uFillTx/>
                                        <a:latin typeface="Cambria Math" panose="02040503050406030204" pitchFamily="18" charset="0"/>
                                        <a:ea typeface="Tahoma" panose="020B0604030504040204" pitchFamily="34" charset="0"/>
                                        <a:cs typeface="Tahoma" panose="020B0604030504040204" pitchFamily="34" charset="0"/>
                                      </a:rPr>
                                    </m:ctrlPr>
                                  </m:sSubPr>
                                  <m:e>
                                    <m:acc>
                                      <m:accPr>
                                        <m:chr m:val="⃗"/>
                                        <m:ctrlPr>
                                          <a:rPr kumimoji="0" lang="en-US" altLang="zh-CN" sz="2000" b="0" i="1" u="none" strike="noStrike" kern="1200" cap="none" spc="0" normalizeH="0" baseline="0" noProof="0">
                                            <a:ln>
                                              <a:noFill/>
                                            </a:ln>
                                            <a:solidFill>
                                              <a:srgbClr val="003399"/>
                                            </a:solidFill>
                                            <a:effectLst/>
                                            <a:uLnTx/>
                                            <a:uFillTx/>
                                            <a:latin typeface="Cambria Math" panose="02040503050406030204" pitchFamily="18" charset="0"/>
                                            <a:ea typeface="Tahoma" panose="020B0604030504040204" pitchFamily="34" charset="0"/>
                                            <a:cs typeface="Tahoma" panose="020B0604030504040204" pitchFamily="34" charset="0"/>
                                          </a:rPr>
                                        </m:ctrlPr>
                                      </m:accPr>
                                      <m:e>
                                        <m:r>
                                          <a:rPr kumimoji="0" lang="en-US" altLang="zh-CN" sz="2000" b="0" i="1" u="none" strike="noStrike" kern="1200" cap="none" spc="0" normalizeH="0" baseline="0" noProof="0">
                                            <a:ln>
                                              <a:noFill/>
                                            </a:ln>
                                            <a:solidFill>
                                              <a:srgbClr val="003399"/>
                                            </a:solidFill>
                                            <a:effectLst/>
                                            <a:uLnTx/>
                                            <a:uFillTx/>
                                            <a:latin typeface="Cambria Math" panose="02040503050406030204" pitchFamily="18" charset="0"/>
                                            <a:ea typeface="Tahoma" panose="020B0604030504040204" pitchFamily="34" charset="0"/>
                                            <a:cs typeface="Tahoma" panose="020B0604030504040204" pitchFamily="34" charset="0"/>
                                          </a:rPr>
                                          <m:t>𝑟</m:t>
                                        </m:r>
                                      </m:e>
                                    </m:acc>
                                  </m:e>
                                  <m:sub>
                                    <m:r>
                                      <a:rPr kumimoji="0" lang="en-US" altLang="zh-CN" sz="2000" b="0" i="1" u="none" strike="noStrike" kern="1200" cap="none" spc="0" normalizeH="0" baseline="0" noProof="0">
                                        <a:ln>
                                          <a:noFill/>
                                        </a:ln>
                                        <a:solidFill>
                                          <a:srgbClr val="003399"/>
                                        </a:solidFill>
                                        <a:effectLst/>
                                        <a:uLnTx/>
                                        <a:uFillTx/>
                                        <a:latin typeface="Cambria Math" panose="02040503050406030204" pitchFamily="18" charset="0"/>
                                        <a:ea typeface="Tahoma" panose="020B0604030504040204" pitchFamily="34" charset="0"/>
                                        <a:cs typeface="Tahoma" panose="020B0604030504040204" pitchFamily="34" charset="0"/>
                                      </a:rPr>
                                      <m:t>2</m:t>
                                    </m:r>
                                  </m:sub>
                                </m:sSub>
                                <m:r>
                                  <a:rPr kumimoji="0" lang="en-US" altLang="zh-CN" sz="2000" b="0" i="1" u="none" strike="noStrike" kern="1200" cap="none" spc="0" normalizeH="0" baseline="0" noProof="0">
                                    <a:ln>
                                      <a:noFill/>
                                    </a:ln>
                                    <a:solidFill>
                                      <a:srgbClr val="003399"/>
                                    </a:solidFill>
                                    <a:effectLst/>
                                    <a:uLnTx/>
                                    <a:uFillTx/>
                                    <a:latin typeface="Cambria Math" panose="02040503050406030204" pitchFamily="18" charset="0"/>
                                    <a:ea typeface="Tahoma" panose="020B0604030504040204" pitchFamily="34" charset="0"/>
                                    <a:cs typeface="Tahoma" panose="020B0604030504040204" pitchFamily="34" charset="0"/>
                                  </a:rPr>
                                  <m:t>−</m:t>
                                </m:r>
                                <m:sSub>
                                  <m:sSubPr>
                                    <m:ctrlPr>
                                      <a:rPr kumimoji="0" lang="en-US" altLang="zh-CN" sz="2000" b="0" i="1" u="none" strike="noStrike" kern="1200" cap="none" spc="0" normalizeH="0" baseline="0" noProof="0">
                                        <a:ln>
                                          <a:noFill/>
                                        </a:ln>
                                        <a:solidFill>
                                          <a:srgbClr val="003399"/>
                                        </a:solidFill>
                                        <a:effectLst/>
                                        <a:uLnTx/>
                                        <a:uFillTx/>
                                        <a:latin typeface="Cambria Math" panose="02040503050406030204" pitchFamily="18" charset="0"/>
                                        <a:ea typeface="Tahoma" panose="020B0604030504040204" pitchFamily="34" charset="0"/>
                                        <a:cs typeface="Tahoma" panose="020B0604030504040204" pitchFamily="34" charset="0"/>
                                      </a:rPr>
                                    </m:ctrlPr>
                                  </m:sSubPr>
                                  <m:e>
                                    <m:acc>
                                      <m:accPr>
                                        <m:chr m:val="⃗"/>
                                        <m:ctrlPr>
                                          <a:rPr kumimoji="0" lang="en-US" altLang="zh-CN" sz="2000" b="0" i="1" u="none" strike="noStrike" kern="1200" cap="none" spc="0" normalizeH="0" baseline="0" noProof="0">
                                            <a:ln>
                                              <a:noFill/>
                                            </a:ln>
                                            <a:solidFill>
                                              <a:srgbClr val="003399"/>
                                            </a:solidFill>
                                            <a:effectLst/>
                                            <a:uLnTx/>
                                            <a:uFillTx/>
                                            <a:latin typeface="Cambria Math" panose="02040503050406030204" pitchFamily="18" charset="0"/>
                                            <a:ea typeface="Tahoma" panose="020B0604030504040204" pitchFamily="34" charset="0"/>
                                            <a:cs typeface="Tahoma" panose="020B0604030504040204" pitchFamily="34" charset="0"/>
                                          </a:rPr>
                                        </m:ctrlPr>
                                      </m:accPr>
                                      <m:e>
                                        <m:r>
                                          <a:rPr kumimoji="0" lang="en-US" altLang="zh-CN" sz="2000" b="0" i="1" u="none" strike="noStrike" kern="1200" cap="none" spc="0" normalizeH="0" baseline="0" noProof="0">
                                            <a:ln>
                                              <a:noFill/>
                                            </a:ln>
                                            <a:solidFill>
                                              <a:srgbClr val="003399"/>
                                            </a:solidFill>
                                            <a:effectLst/>
                                            <a:uLnTx/>
                                            <a:uFillTx/>
                                            <a:latin typeface="Cambria Math" panose="02040503050406030204" pitchFamily="18" charset="0"/>
                                            <a:ea typeface="Tahoma" panose="020B0604030504040204" pitchFamily="34" charset="0"/>
                                            <a:cs typeface="Tahoma" panose="020B0604030504040204" pitchFamily="34" charset="0"/>
                                          </a:rPr>
                                          <m:t>𝑅</m:t>
                                        </m:r>
                                      </m:e>
                                    </m:acc>
                                  </m:e>
                                  <m:sub>
                                    <m:r>
                                      <a:rPr kumimoji="0" lang="en-US" altLang="zh-CN" sz="2000" b="0" i="1" u="none" strike="noStrike" kern="1200" cap="none" spc="0" normalizeH="0" baseline="0" noProof="0">
                                        <a:ln>
                                          <a:noFill/>
                                        </a:ln>
                                        <a:solidFill>
                                          <a:srgbClr val="003399"/>
                                        </a:solidFill>
                                        <a:effectLst/>
                                        <a:uLnTx/>
                                        <a:uFillTx/>
                                        <a:latin typeface="Cambria Math" panose="02040503050406030204" pitchFamily="18" charset="0"/>
                                        <a:ea typeface="Tahoma" panose="020B0604030504040204" pitchFamily="34" charset="0"/>
                                        <a:cs typeface="Tahoma" panose="020B0604030504040204" pitchFamily="34" charset="0"/>
                                      </a:rPr>
                                      <m:t>2</m:t>
                                    </m:r>
                                  </m:sub>
                                </m:sSub>
                              </m:e>
                            </m:d>
                          </m:num>
                          <m:den>
                            <m:sSub>
                              <m:sSubPr>
                                <m:ctrlPr>
                                  <a:rPr kumimoji="0" lang="en-US" altLang="zh-CN" sz="2000" b="0" i="1" u="none" strike="noStrike" kern="1200" cap="none" spc="0" normalizeH="0" baseline="0" noProof="0">
                                    <a:ln>
                                      <a:noFill/>
                                    </a:ln>
                                    <a:solidFill>
                                      <a:srgbClr val="003399"/>
                                    </a:solidFill>
                                    <a:effectLst/>
                                    <a:uLnTx/>
                                    <a:uFillTx/>
                                    <a:latin typeface="Cambria Math" panose="02040503050406030204" pitchFamily="18" charset="0"/>
                                    <a:ea typeface="Tahoma" panose="020B0604030504040204" pitchFamily="34" charset="0"/>
                                    <a:cs typeface="Tahoma" panose="020B0604030504040204" pitchFamily="34" charset="0"/>
                                  </a:rPr>
                                </m:ctrlPr>
                              </m:sSubPr>
                              <m:e>
                                <m:r>
                                  <a:rPr kumimoji="0" lang="en-US" altLang="zh-CN" sz="2000" b="0" i="1" u="none" strike="noStrike" kern="1200" cap="none" spc="0" normalizeH="0" baseline="0" noProof="0">
                                    <a:ln>
                                      <a:noFill/>
                                    </a:ln>
                                    <a:solidFill>
                                      <a:srgbClr val="003399"/>
                                    </a:solidFill>
                                    <a:effectLst/>
                                    <a:uLnTx/>
                                    <a:uFillTx/>
                                    <a:latin typeface="Cambria Math" panose="02040503050406030204" pitchFamily="18" charset="0"/>
                                    <a:ea typeface="Tahoma" panose="020B0604030504040204" pitchFamily="34" charset="0"/>
                                    <a:cs typeface="Tahoma" panose="020B0604030504040204" pitchFamily="34" charset="0"/>
                                  </a:rPr>
                                  <m:t>𝑎</m:t>
                                </m:r>
                              </m:e>
                              <m:sub>
                                <m:r>
                                  <a:rPr kumimoji="0" lang="en-US" altLang="zh-CN" sz="2000" b="0" i="1" u="none" strike="noStrike" kern="1200" cap="none" spc="0" normalizeH="0" baseline="0" noProof="0">
                                    <a:ln>
                                      <a:noFill/>
                                    </a:ln>
                                    <a:solidFill>
                                      <a:srgbClr val="003399"/>
                                    </a:solidFill>
                                    <a:effectLst/>
                                    <a:uLnTx/>
                                    <a:uFillTx/>
                                    <a:latin typeface="Cambria Math" panose="02040503050406030204" pitchFamily="18" charset="0"/>
                                    <a:ea typeface="Tahoma" panose="020B0604030504040204" pitchFamily="34" charset="0"/>
                                    <a:cs typeface="Tahoma" panose="020B0604030504040204" pitchFamily="34" charset="0"/>
                                  </a:rPr>
                                  <m:t>𝐵</m:t>
                                </m:r>
                              </m:sub>
                            </m:sSub>
                          </m:den>
                        </m:f>
                      </m:sup>
                    </m:sSup>
                    <m:r>
                      <a:rPr kumimoji="0" lang="en-US" altLang="zh-CN" sz="2000" b="0" i="1" u="none" strike="noStrike" kern="1200" cap="none" spc="0" normalizeH="0" baseline="0" noProof="0" smtClean="0">
                        <a:ln>
                          <a:noFill/>
                        </a:ln>
                        <a:solidFill>
                          <a:srgbClr val="003399"/>
                        </a:solidFill>
                        <a:effectLst/>
                        <a:uLnTx/>
                        <a:uFillTx/>
                        <a:latin typeface="Cambria Math" panose="02040503050406030204" pitchFamily="18" charset="0"/>
                        <a:ea typeface="Tahoma" panose="020B0604030504040204" pitchFamily="34" charset="0"/>
                        <a:cs typeface="Tahoma" panose="020B0604030504040204" pitchFamily="34" charset="0"/>
                      </a:rPr>
                      <m:t>±</m:t>
                    </m:r>
                    <m:sSup>
                      <m:sSupPr>
                        <m:ctrlPr>
                          <a:rPr kumimoji="0" lang="en-US" altLang="zh-CN" sz="2000" b="0" i="1" u="none" strike="noStrike" kern="1200" cap="none" spc="0" normalizeH="0" baseline="0" noProof="0">
                            <a:ln>
                              <a:noFill/>
                            </a:ln>
                            <a:solidFill>
                              <a:srgbClr val="003399"/>
                            </a:solidFill>
                            <a:effectLst/>
                            <a:uLnTx/>
                            <a:uFillTx/>
                            <a:latin typeface="Cambria Math" panose="02040503050406030204" pitchFamily="18" charset="0"/>
                            <a:ea typeface="Tahoma" panose="020B0604030504040204" pitchFamily="34" charset="0"/>
                            <a:cs typeface="Tahoma" panose="020B0604030504040204" pitchFamily="34" charset="0"/>
                          </a:rPr>
                        </m:ctrlPr>
                      </m:sSupPr>
                      <m:e>
                        <m:r>
                          <a:rPr kumimoji="0" lang="en-US" altLang="zh-CN" sz="2000" b="0" i="1" u="none" strike="noStrike" kern="1200" cap="none" spc="0" normalizeH="0" baseline="0" noProof="0">
                            <a:ln>
                              <a:noFill/>
                            </a:ln>
                            <a:solidFill>
                              <a:srgbClr val="003399"/>
                            </a:solidFill>
                            <a:effectLst/>
                            <a:uLnTx/>
                            <a:uFillTx/>
                            <a:latin typeface="Cambria Math" panose="02040503050406030204" pitchFamily="18" charset="0"/>
                            <a:ea typeface="Tahoma" panose="020B0604030504040204" pitchFamily="34" charset="0"/>
                            <a:cs typeface="Tahoma" panose="020B0604030504040204" pitchFamily="34" charset="0"/>
                          </a:rPr>
                          <m:t>𝑒</m:t>
                        </m:r>
                      </m:e>
                      <m:sup>
                        <m:r>
                          <a:rPr kumimoji="0" lang="en-US" altLang="zh-CN" sz="2000" b="0" i="1" u="none" strike="noStrike" kern="1200" cap="none" spc="0" normalizeH="0" baseline="0" noProof="0">
                            <a:ln>
                              <a:noFill/>
                            </a:ln>
                            <a:solidFill>
                              <a:srgbClr val="003399"/>
                            </a:solidFill>
                            <a:effectLst/>
                            <a:uLnTx/>
                            <a:uFillTx/>
                            <a:latin typeface="Cambria Math" panose="02040503050406030204" pitchFamily="18" charset="0"/>
                            <a:ea typeface="Tahoma" panose="020B0604030504040204" pitchFamily="34" charset="0"/>
                            <a:cs typeface="Tahoma" panose="020B0604030504040204" pitchFamily="34" charset="0"/>
                          </a:rPr>
                          <m:t>−</m:t>
                        </m:r>
                        <m:f>
                          <m:fPr>
                            <m:ctrlPr>
                              <a:rPr kumimoji="0" lang="en-US" altLang="zh-CN" sz="2000" b="0" i="1" u="none" strike="noStrike" kern="1200" cap="none" spc="0" normalizeH="0" baseline="0" noProof="0">
                                <a:ln>
                                  <a:noFill/>
                                </a:ln>
                                <a:solidFill>
                                  <a:srgbClr val="003399"/>
                                </a:solidFill>
                                <a:effectLst/>
                                <a:uLnTx/>
                                <a:uFillTx/>
                                <a:latin typeface="Cambria Math" panose="02040503050406030204" pitchFamily="18" charset="0"/>
                                <a:ea typeface="Tahoma" panose="020B0604030504040204" pitchFamily="34" charset="0"/>
                                <a:cs typeface="Tahoma" panose="020B0604030504040204" pitchFamily="34" charset="0"/>
                              </a:rPr>
                            </m:ctrlPr>
                          </m:fPr>
                          <m:num>
                            <m:r>
                              <a:rPr kumimoji="0" lang="en-US" altLang="zh-CN" sz="2000" b="0" i="1" u="none" strike="noStrike" kern="1200" cap="none" spc="0" normalizeH="0" baseline="0" noProof="0" smtClean="0">
                                <a:ln>
                                  <a:noFill/>
                                </a:ln>
                                <a:solidFill>
                                  <a:srgbClr val="003399"/>
                                </a:solidFill>
                                <a:effectLst/>
                                <a:uLnTx/>
                                <a:uFillTx/>
                                <a:latin typeface="Cambria Math" panose="02040503050406030204" pitchFamily="18" charset="0"/>
                                <a:ea typeface="Tahoma" panose="020B0604030504040204" pitchFamily="34" charset="0"/>
                                <a:cs typeface="Tahoma" panose="020B0604030504040204" pitchFamily="34" charset="0"/>
                              </a:rPr>
                              <m:t>𝑍</m:t>
                            </m:r>
                            <m:d>
                              <m:dPr>
                                <m:begChr m:val="|"/>
                                <m:endChr m:val="|"/>
                                <m:ctrlPr>
                                  <a:rPr kumimoji="0" lang="en-US" altLang="zh-CN" sz="2000" b="0" i="1" u="none" strike="noStrike" kern="1200" cap="none" spc="0" normalizeH="0" baseline="0" noProof="0">
                                    <a:ln>
                                      <a:noFill/>
                                    </a:ln>
                                    <a:solidFill>
                                      <a:srgbClr val="003399"/>
                                    </a:solidFill>
                                    <a:effectLst/>
                                    <a:uLnTx/>
                                    <a:uFillTx/>
                                    <a:latin typeface="Cambria Math" panose="02040503050406030204" pitchFamily="18" charset="0"/>
                                    <a:ea typeface="Tahoma" panose="020B0604030504040204" pitchFamily="34" charset="0"/>
                                    <a:cs typeface="Tahoma" panose="020B0604030504040204" pitchFamily="34" charset="0"/>
                                  </a:rPr>
                                </m:ctrlPr>
                              </m:dPr>
                              <m:e>
                                <m:sSub>
                                  <m:sSubPr>
                                    <m:ctrlPr>
                                      <a:rPr kumimoji="0" lang="en-US" altLang="zh-CN" sz="2000" b="0" i="1" u="none" strike="noStrike" kern="1200" cap="none" spc="0" normalizeH="0" baseline="0" noProof="0" dirty="0">
                                        <a:ln>
                                          <a:noFill/>
                                        </a:ln>
                                        <a:solidFill>
                                          <a:srgbClr val="003399"/>
                                        </a:solidFill>
                                        <a:effectLst/>
                                        <a:uLnTx/>
                                        <a:uFillTx/>
                                        <a:latin typeface="Cambria Math" panose="02040503050406030204" pitchFamily="18" charset="0"/>
                                        <a:ea typeface="Tahoma" panose="020B0604030504040204" pitchFamily="34" charset="0"/>
                                        <a:cs typeface="Tahoma" panose="020B0604030504040204" pitchFamily="34" charset="0"/>
                                      </a:rPr>
                                    </m:ctrlPr>
                                  </m:sSubPr>
                                  <m:e>
                                    <m:acc>
                                      <m:accPr>
                                        <m:chr m:val="⃗"/>
                                        <m:ctrlPr>
                                          <a:rPr kumimoji="0" lang="en-US" altLang="zh-CN" sz="2000" b="0" i="1" u="none" strike="noStrike" kern="1200" cap="none" spc="0" normalizeH="0" baseline="0" noProof="0">
                                            <a:ln>
                                              <a:noFill/>
                                            </a:ln>
                                            <a:solidFill>
                                              <a:srgbClr val="003399"/>
                                            </a:solidFill>
                                            <a:effectLst/>
                                            <a:uLnTx/>
                                            <a:uFillTx/>
                                            <a:latin typeface="Cambria Math" panose="02040503050406030204" pitchFamily="18" charset="0"/>
                                            <a:ea typeface="Tahoma" panose="020B0604030504040204" pitchFamily="34" charset="0"/>
                                            <a:cs typeface="Tahoma" panose="020B0604030504040204" pitchFamily="34" charset="0"/>
                                          </a:rPr>
                                        </m:ctrlPr>
                                      </m:accPr>
                                      <m:e>
                                        <m:r>
                                          <a:rPr kumimoji="0" lang="en-US" altLang="zh-CN" sz="2000" b="0" i="1" u="none" strike="noStrike" kern="1200" cap="none" spc="0" normalizeH="0" baseline="0" noProof="0">
                                            <a:ln>
                                              <a:noFill/>
                                            </a:ln>
                                            <a:solidFill>
                                              <a:srgbClr val="003399"/>
                                            </a:solidFill>
                                            <a:effectLst/>
                                            <a:uLnTx/>
                                            <a:uFillTx/>
                                            <a:latin typeface="Cambria Math" panose="02040503050406030204" pitchFamily="18" charset="0"/>
                                            <a:ea typeface="Tahoma" panose="020B0604030504040204" pitchFamily="34" charset="0"/>
                                            <a:cs typeface="Tahoma" panose="020B0604030504040204" pitchFamily="34" charset="0"/>
                                          </a:rPr>
                                          <m:t>𝑟</m:t>
                                        </m:r>
                                      </m:e>
                                    </m:acc>
                                  </m:e>
                                  <m:sub>
                                    <m:r>
                                      <a:rPr kumimoji="0" lang="en-US" altLang="zh-CN" sz="2000" b="0" i="1" u="none" strike="noStrike" kern="1200" cap="none" spc="0" normalizeH="0" baseline="0" noProof="0" dirty="0">
                                        <a:ln>
                                          <a:noFill/>
                                        </a:ln>
                                        <a:solidFill>
                                          <a:srgbClr val="003399"/>
                                        </a:solidFill>
                                        <a:effectLst/>
                                        <a:uLnTx/>
                                        <a:uFillTx/>
                                        <a:latin typeface="Cambria Math" panose="02040503050406030204" pitchFamily="18" charset="0"/>
                                        <a:ea typeface="Tahoma" panose="020B0604030504040204" pitchFamily="34" charset="0"/>
                                        <a:cs typeface="Tahoma" panose="020B0604030504040204" pitchFamily="34" charset="0"/>
                                      </a:rPr>
                                      <m:t>1</m:t>
                                    </m:r>
                                  </m:sub>
                                </m:sSub>
                                <m:r>
                                  <a:rPr kumimoji="0" lang="en-US" altLang="zh-CN" sz="2000" b="0" i="1" u="none" strike="noStrike" kern="1200" cap="none" spc="0" normalizeH="0" baseline="0" noProof="0">
                                    <a:ln>
                                      <a:noFill/>
                                    </a:ln>
                                    <a:solidFill>
                                      <a:srgbClr val="003399"/>
                                    </a:solidFill>
                                    <a:effectLst/>
                                    <a:uLnTx/>
                                    <a:uFillTx/>
                                    <a:latin typeface="Cambria Math" panose="02040503050406030204" pitchFamily="18" charset="0"/>
                                    <a:ea typeface="Tahoma" panose="020B0604030504040204" pitchFamily="34" charset="0"/>
                                    <a:cs typeface="Tahoma" panose="020B0604030504040204" pitchFamily="34" charset="0"/>
                                  </a:rPr>
                                  <m:t>−</m:t>
                                </m:r>
                                <m:sSub>
                                  <m:sSubPr>
                                    <m:ctrlPr>
                                      <a:rPr kumimoji="0" lang="en-US" altLang="zh-CN" sz="2000" b="0" i="1" u="none" strike="noStrike" kern="1200" cap="none" spc="0" normalizeH="0" baseline="0" noProof="0">
                                        <a:ln>
                                          <a:noFill/>
                                        </a:ln>
                                        <a:solidFill>
                                          <a:srgbClr val="003399"/>
                                        </a:solidFill>
                                        <a:effectLst/>
                                        <a:uLnTx/>
                                        <a:uFillTx/>
                                        <a:latin typeface="Cambria Math" panose="02040503050406030204" pitchFamily="18" charset="0"/>
                                        <a:ea typeface="Tahoma" panose="020B0604030504040204" pitchFamily="34" charset="0"/>
                                        <a:cs typeface="Tahoma" panose="020B0604030504040204" pitchFamily="34" charset="0"/>
                                      </a:rPr>
                                    </m:ctrlPr>
                                  </m:sSubPr>
                                  <m:e>
                                    <m:acc>
                                      <m:accPr>
                                        <m:chr m:val="⃗"/>
                                        <m:ctrlPr>
                                          <a:rPr kumimoji="0" lang="en-US" altLang="zh-CN" sz="2000" b="0" i="1" u="none" strike="noStrike" kern="1200" cap="none" spc="0" normalizeH="0" baseline="0" noProof="0">
                                            <a:ln>
                                              <a:noFill/>
                                            </a:ln>
                                            <a:solidFill>
                                              <a:srgbClr val="003399"/>
                                            </a:solidFill>
                                            <a:effectLst/>
                                            <a:uLnTx/>
                                            <a:uFillTx/>
                                            <a:latin typeface="Cambria Math" panose="02040503050406030204" pitchFamily="18" charset="0"/>
                                            <a:ea typeface="Tahoma" panose="020B0604030504040204" pitchFamily="34" charset="0"/>
                                            <a:cs typeface="Tahoma" panose="020B0604030504040204" pitchFamily="34" charset="0"/>
                                          </a:rPr>
                                        </m:ctrlPr>
                                      </m:accPr>
                                      <m:e>
                                        <m:r>
                                          <a:rPr kumimoji="0" lang="en-US" altLang="zh-CN" sz="2000" b="0" i="1" u="none" strike="noStrike" kern="1200" cap="none" spc="0" normalizeH="0" baseline="0" noProof="0">
                                            <a:ln>
                                              <a:noFill/>
                                            </a:ln>
                                            <a:solidFill>
                                              <a:srgbClr val="003399"/>
                                            </a:solidFill>
                                            <a:effectLst/>
                                            <a:uLnTx/>
                                            <a:uFillTx/>
                                            <a:latin typeface="Cambria Math" panose="02040503050406030204" pitchFamily="18" charset="0"/>
                                            <a:ea typeface="Tahoma" panose="020B0604030504040204" pitchFamily="34" charset="0"/>
                                            <a:cs typeface="Tahoma" panose="020B0604030504040204" pitchFamily="34" charset="0"/>
                                          </a:rPr>
                                          <m:t>𝑅</m:t>
                                        </m:r>
                                      </m:e>
                                    </m:acc>
                                  </m:e>
                                  <m:sub>
                                    <m:r>
                                      <a:rPr kumimoji="0" lang="en-US" altLang="zh-CN" sz="2000" b="0" i="1" u="none" strike="noStrike" kern="1200" cap="none" spc="0" normalizeH="0" baseline="0" noProof="0" smtClean="0">
                                        <a:ln>
                                          <a:noFill/>
                                        </a:ln>
                                        <a:solidFill>
                                          <a:srgbClr val="003399"/>
                                        </a:solidFill>
                                        <a:effectLst/>
                                        <a:uLnTx/>
                                        <a:uFillTx/>
                                        <a:latin typeface="Cambria Math" panose="02040503050406030204" pitchFamily="18" charset="0"/>
                                        <a:ea typeface="Tahoma" panose="020B0604030504040204" pitchFamily="34" charset="0"/>
                                        <a:cs typeface="Tahoma" panose="020B0604030504040204" pitchFamily="34" charset="0"/>
                                      </a:rPr>
                                      <m:t>2</m:t>
                                    </m:r>
                                  </m:sub>
                                </m:sSub>
                              </m:e>
                            </m:d>
                          </m:num>
                          <m:den>
                            <m:sSub>
                              <m:sSubPr>
                                <m:ctrlPr>
                                  <a:rPr kumimoji="0" lang="en-US" altLang="zh-CN" sz="2000" b="0" i="1" u="none" strike="noStrike" kern="1200" cap="none" spc="0" normalizeH="0" baseline="0" noProof="0">
                                    <a:ln>
                                      <a:noFill/>
                                    </a:ln>
                                    <a:solidFill>
                                      <a:srgbClr val="003399"/>
                                    </a:solidFill>
                                    <a:effectLst/>
                                    <a:uLnTx/>
                                    <a:uFillTx/>
                                    <a:latin typeface="Cambria Math" panose="02040503050406030204" pitchFamily="18" charset="0"/>
                                    <a:ea typeface="Tahoma" panose="020B0604030504040204" pitchFamily="34" charset="0"/>
                                    <a:cs typeface="Tahoma" panose="020B0604030504040204" pitchFamily="34" charset="0"/>
                                  </a:rPr>
                                </m:ctrlPr>
                              </m:sSubPr>
                              <m:e>
                                <m:r>
                                  <a:rPr kumimoji="0" lang="en-US" altLang="zh-CN" sz="2000" b="0" i="1" u="none" strike="noStrike" kern="1200" cap="none" spc="0" normalizeH="0" baseline="0" noProof="0">
                                    <a:ln>
                                      <a:noFill/>
                                    </a:ln>
                                    <a:solidFill>
                                      <a:srgbClr val="003399"/>
                                    </a:solidFill>
                                    <a:effectLst/>
                                    <a:uLnTx/>
                                    <a:uFillTx/>
                                    <a:latin typeface="Cambria Math" panose="02040503050406030204" pitchFamily="18" charset="0"/>
                                    <a:ea typeface="Tahoma" panose="020B0604030504040204" pitchFamily="34" charset="0"/>
                                    <a:cs typeface="Tahoma" panose="020B0604030504040204" pitchFamily="34" charset="0"/>
                                  </a:rPr>
                                  <m:t>𝑎</m:t>
                                </m:r>
                              </m:e>
                              <m:sub>
                                <m:r>
                                  <a:rPr kumimoji="0" lang="en-US" altLang="zh-CN" sz="2000" b="0" i="1" u="none" strike="noStrike" kern="1200" cap="none" spc="0" normalizeH="0" baseline="0" noProof="0">
                                    <a:ln>
                                      <a:noFill/>
                                    </a:ln>
                                    <a:solidFill>
                                      <a:srgbClr val="003399"/>
                                    </a:solidFill>
                                    <a:effectLst/>
                                    <a:uLnTx/>
                                    <a:uFillTx/>
                                    <a:latin typeface="Cambria Math" panose="02040503050406030204" pitchFamily="18" charset="0"/>
                                    <a:ea typeface="Tahoma" panose="020B0604030504040204" pitchFamily="34" charset="0"/>
                                    <a:cs typeface="Tahoma" panose="020B0604030504040204" pitchFamily="34" charset="0"/>
                                  </a:rPr>
                                  <m:t>𝐵</m:t>
                                </m:r>
                              </m:sub>
                            </m:sSub>
                          </m:den>
                        </m:f>
                        <m:r>
                          <a:rPr kumimoji="0" lang="en-US" altLang="zh-CN" sz="2000" b="0" i="1" u="none" strike="noStrike" kern="1200" cap="none" spc="0" normalizeH="0" baseline="0" noProof="0" smtClean="0">
                            <a:ln>
                              <a:noFill/>
                            </a:ln>
                            <a:solidFill>
                              <a:srgbClr val="003399"/>
                            </a:solidFill>
                            <a:effectLst/>
                            <a:uLnTx/>
                            <a:uFillTx/>
                            <a:latin typeface="Cambria Math" panose="02040503050406030204" pitchFamily="18" charset="0"/>
                            <a:ea typeface="Tahoma" panose="020B0604030504040204" pitchFamily="34" charset="0"/>
                            <a:cs typeface="Tahoma" panose="020B0604030504040204" pitchFamily="34" charset="0"/>
                          </a:rPr>
                          <m:t>−</m:t>
                        </m:r>
                        <m:f>
                          <m:fPr>
                            <m:ctrlPr>
                              <a:rPr kumimoji="0" lang="en-US" altLang="zh-CN" sz="2000" b="0" i="1" u="none" strike="noStrike" kern="1200" cap="none" spc="0" normalizeH="0" baseline="0" noProof="0">
                                <a:ln>
                                  <a:noFill/>
                                </a:ln>
                                <a:solidFill>
                                  <a:srgbClr val="003399"/>
                                </a:solidFill>
                                <a:effectLst/>
                                <a:uLnTx/>
                                <a:uFillTx/>
                                <a:latin typeface="Cambria Math" panose="02040503050406030204" pitchFamily="18" charset="0"/>
                                <a:ea typeface="Tahoma" panose="020B0604030504040204" pitchFamily="34" charset="0"/>
                                <a:cs typeface="Tahoma" panose="020B0604030504040204" pitchFamily="34" charset="0"/>
                              </a:rPr>
                            </m:ctrlPr>
                          </m:fPr>
                          <m:num>
                            <m:r>
                              <a:rPr kumimoji="0" lang="en-US" altLang="zh-CN" sz="2000" b="0" i="1" u="none" strike="noStrike" kern="1200" cap="none" spc="0" normalizeH="0" baseline="0" noProof="0" smtClean="0">
                                <a:ln>
                                  <a:noFill/>
                                </a:ln>
                                <a:solidFill>
                                  <a:srgbClr val="003399"/>
                                </a:solidFill>
                                <a:effectLst/>
                                <a:uLnTx/>
                                <a:uFillTx/>
                                <a:latin typeface="Cambria Math" panose="02040503050406030204" pitchFamily="18" charset="0"/>
                                <a:ea typeface="Tahoma" panose="020B0604030504040204" pitchFamily="34" charset="0"/>
                                <a:cs typeface="Tahoma" panose="020B0604030504040204" pitchFamily="34" charset="0"/>
                              </a:rPr>
                              <m:t>𝑍</m:t>
                            </m:r>
                            <m:d>
                              <m:dPr>
                                <m:begChr m:val="|"/>
                                <m:endChr m:val="|"/>
                                <m:ctrlPr>
                                  <a:rPr kumimoji="0" lang="en-US" altLang="zh-CN" sz="2000" b="0" i="1" u="none" strike="noStrike" kern="1200" cap="none" spc="0" normalizeH="0" baseline="0" noProof="0">
                                    <a:ln>
                                      <a:noFill/>
                                    </a:ln>
                                    <a:solidFill>
                                      <a:srgbClr val="003399"/>
                                    </a:solidFill>
                                    <a:effectLst/>
                                    <a:uLnTx/>
                                    <a:uFillTx/>
                                    <a:latin typeface="Cambria Math" panose="02040503050406030204" pitchFamily="18" charset="0"/>
                                    <a:ea typeface="Tahoma" panose="020B0604030504040204" pitchFamily="34" charset="0"/>
                                    <a:cs typeface="Tahoma" panose="020B0604030504040204" pitchFamily="34" charset="0"/>
                                  </a:rPr>
                                </m:ctrlPr>
                              </m:dPr>
                              <m:e>
                                <m:sSub>
                                  <m:sSubPr>
                                    <m:ctrlPr>
                                      <a:rPr kumimoji="0" lang="en-US" altLang="zh-CN" sz="2000" b="0" i="1" u="none" strike="noStrike" kern="1200" cap="none" spc="0" normalizeH="0" baseline="0" noProof="0" dirty="0">
                                        <a:ln>
                                          <a:noFill/>
                                        </a:ln>
                                        <a:solidFill>
                                          <a:srgbClr val="003399"/>
                                        </a:solidFill>
                                        <a:effectLst/>
                                        <a:uLnTx/>
                                        <a:uFillTx/>
                                        <a:latin typeface="Cambria Math" panose="02040503050406030204" pitchFamily="18" charset="0"/>
                                        <a:ea typeface="Tahoma" panose="020B0604030504040204" pitchFamily="34" charset="0"/>
                                        <a:cs typeface="Tahoma" panose="020B0604030504040204" pitchFamily="34" charset="0"/>
                                      </a:rPr>
                                    </m:ctrlPr>
                                  </m:sSubPr>
                                  <m:e>
                                    <m:acc>
                                      <m:accPr>
                                        <m:chr m:val="⃗"/>
                                        <m:ctrlPr>
                                          <a:rPr kumimoji="0" lang="en-US" altLang="zh-CN" sz="2000" b="0" i="1" u="none" strike="noStrike" kern="1200" cap="none" spc="0" normalizeH="0" baseline="0" noProof="0">
                                            <a:ln>
                                              <a:noFill/>
                                            </a:ln>
                                            <a:solidFill>
                                              <a:srgbClr val="003399"/>
                                            </a:solidFill>
                                            <a:effectLst/>
                                            <a:uLnTx/>
                                            <a:uFillTx/>
                                            <a:latin typeface="Cambria Math" panose="02040503050406030204" pitchFamily="18" charset="0"/>
                                            <a:ea typeface="Tahoma" panose="020B0604030504040204" pitchFamily="34" charset="0"/>
                                            <a:cs typeface="Tahoma" panose="020B0604030504040204" pitchFamily="34" charset="0"/>
                                          </a:rPr>
                                        </m:ctrlPr>
                                      </m:accPr>
                                      <m:e>
                                        <m:r>
                                          <a:rPr kumimoji="0" lang="en-US" altLang="zh-CN" sz="2000" b="0" i="1" u="none" strike="noStrike" kern="1200" cap="none" spc="0" normalizeH="0" baseline="0" noProof="0">
                                            <a:ln>
                                              <a:noFill/>
                                            </a:ln>
                                            <a:solidFill>
                                              <a:srgbClr val="003399"/>
                                            </a:solidFill>
                                            <a:effectLst/>
                                            <a:uLnTx/>
                                            <a:uFillTx/>
                                            <a:latin typeface="Cambria Math" panose="02040503050406030204" pitchFamily="18" charset="0"/>
                                            <a:ea typeface="Tahoma" panose="020B0604030504040204" pitchFamily="34" charset="0"/>
                                            <a:cs typeface="Tahoma" panose="020B0604030504040204" pitchFamily="34" charset="0"/>
                                          </a:rPr>
                                          <m:t>𝑟</m:t>
                                        </m:r>
                                      </m:e>
                                    </m:acc>
                                  </m:e>
                                  <m:sub>
                                    <m:r>
                                      <a:rPr kumimoji="0" lang="en-US" altLang="zh-CN" sz="2000" b="0" i="1" u="none" strike="noStrike" kern="1200" cap="none" spc="0" normalizeH="0" baseline="0" noProof="0">
                                        <a:ln>
                                          <a:noFill/>
                                        </a:ln>
                                        <a:solidFill>
                                          <a:srgbClr val="003399"/>
                                        </a:solidFill>
                                        <a:effectLst/>
                                        <a:uLnTx/>
                                        <a:uFillTx/>
                                        <a:latin typeface="Cambria Math" panose="02040503050406030204" pitchFamily="18" charset="0"/>
                                        <a:ea typeface="Tahoma" panose="020B0604030504040204" pitchFamily="34" charset="0"/>
                                        <a:cs typeface="Tahoma" panose="020B0604030504040204" pitchFamily="34" charset="0"/>
                                      </a:rPr>
                                      <m:t>2</m:t>
                                    </m:r>
                                  </m:sub>
                                </m:sSub>
                                <m:r>
                                  <a:rPr kumimoji="0" lang="en-US" altLang="zh-CN" sz="2000" b="0" i="1" u="none" strike="noStrike" kern="1200" cap="none" spc="0" normalizeH="0" baseline="0" noProof="0">
                                    <a:ln>
                                      <a:noFill/>
                                    </a:ln>
                                    <a:solidFill>
                                      <a:srgbClr val="003399"/>
                                    </a:solidFill>
                                    <a:effectLst/>
                                    <a:uLnTx/>
                                    <a:uFillTx/>
                                    <a:latin typeface="Cambria Math" panose="02040503050406030204" pitchFamily="18" charset="0"/>
                                    <a:ea typeface="Tahoma" panose="020B0604030504040204" pitchFamily="34" charset="0"/>
                                    <a:cs typeface="Tahoma" panose="020B0604030504040204" pitchFamily="34" charset="0"/>
                                  </a:rPr>
                                  <m:t>−</m:t>
                                </m:r>
                                <m:sSub>
                                  <m:sSubPr>
                                    <m:ctrlPr>
                                      <a:rPr kumimoji="0" lang="en-US" altLang="zh-CN" sz="2000" b="0" i="1" u="none" strike="noStrike" kern="1200" cap="none" spc="0" normalizeH="0" baseline="0" noProof="0">
                                        <a:ln>
                                          <a:noFill/>
                                        </a:ln>
                                        <a:solidFill>
                                          <a:srgbClr val="003399"/>
                                        </a:solidFill>
                                        <a:effectLst/>
                                        <a:uLnTx/>
                                        <a:uFillTx/>
                                        <a:latin typeface="Cambria Math" panose="02040503050406030204" pitchFamily="18" charset="0"/>
                                        <a:ea typeface="Tahoma" panose="020B0604030504040204" pitchFamily="34" charset="0"/>
                                        <a:cs typeface="Tahoma" panose="020B0604030504040204" pitchFamily="34" charset="0"/>
                                      </a:rPr>
                                    </m:ctrlPr>
                                  </m:sSubPr>
                                  <m:e>
                                    <m:acc>
                                      <m:accPr>
                                        <m:chr m:val="⃗"/>
                                        <m:ctrlPr>
                                          <a:rPr kumimoji="0" lang="en-US" altLang="zh-CN" sz="2000" b="0" i="1" u="none" strike="noStrike" kern="1200" cap="none" spc="0" normalizeH="0" baseline="0" noProof="0">
                                            <a:ln>
                                              <a:noFill/>
                                            </a:ln>
                                            <a:solidFill>
                                              <a:srgbClr val="003399"/>
                                            </a:solidFill>
                                            <a:effectLst/>
                                            <a:uLnTx/>
                                            <a:uFillTx/>
                                            <a:latin typeface="Cambria Math" panose="02040503050406030204" pitchFamily="18" charset="0"/>
                                            <a:ea typeface="Tahoma" panose="020B0604030504040204" pitchFamily="34" charset="0"/>
                                            <a:cs typeface="Tahoma" panose="020B0604030504040204" pitchFamily="34" charset="0"/>
                                          </a:rPr>
                                        </m:ctrlPr>
                                      </m:accPr>
                                      <m:e>
                                        <m:r>
                                          <a:rPr kumimoji="0" lang="en-US" altLang="zh-CN" sz="2000" b="0" i="1" u="none" strike="noStrike" kern="1200" cap="none" spc="0" normalizeH="0" baseline="0" noProof="0">
                                            <a:ln>
                                              <a:noFill/>
                                            </a:ln>
                                            <a:solidFill>
                                              <a:srgbClr val="003399"/>
                                            </a:solidFill>
                                            <a:effectLst/>
                                            <a:uLnTx/>
                                            <a:uFillTx/>
                                            <a:latin typeface="Cambria Math" panose="02040503050406030204" pitchFamily="18" charset="0"/>
                                            <a:ea typeface="Tahoma" panose="020B0604030504040204" pitchFamily="34" charset="0"/>
                                            <a:cs typeface="Tahoma" panose="020B0604030504040204" pitchFamily="34" charset="0"/>
                                          </a:rPr>
                                          <m:t>𝑅</m:t>
                                        </m:r>
                                      </m:e>
                                    </m:acc>
                                  </m:e>
                                  <m:sub>
                                    <m:r>
                                      <a:rPr kumimoji="0" lang="en-US" altLang="zh-CN" sz="2000" b="0" i="1" u="none" strike="noStrike" kern="1200" cap="none" spc="0" normalizeH="0" baseline="0" noProof="0" smtClean="0">
                                        <a:ln>
                                          <a:noFill/>
                                        </a:ln>
                                        <a:solidFill>
                                          <a:srgbClr val="003399"/>
                                        </a:solidFill>
                                        <a:effectLst/>
                                        <a:uLnTx/>
                                        <a:uFillTx/>
                                        <a:latin typeface="Cambria Math" panose="02040503050406030204" pitchFamily="18" charset="0"/>
                                        <a:ea typeface="Tahoma" panose="020B0604030504040204" pitchFamily="34" charset="0"/>
                                        <a:cs typeface="Tahoma" panose="020B0604030504040204" pitchFamily="34" charset="0"/>
                                      </a:rPr>
                                      <m:t>1</m:t>
                                    </m:r>
                                  </m:sub>
                                </m:sSub>
                              </m:e>
                            </m:d>
                          </m:num>
                          <m:den>
                            <m:sSub>
                              <m:sSubPr>
                                <m:ctrlPr>
                                  <a:rPr kumimoji="0" lang="en-US" altLang="zh-CN" sz="2000" b="0" i="1" u="none" strike="noStrike" kern="1200" cap="none" spc="0" normalizeH="0" baseline="0" noProof="0">
                                    <a:ln>
                                      <a:noFill/>
                                    </a:ln>
                                    <a:solidFill>
                                      <a:srgbClr val="003399"/>
                                    </a:solidFill>
                                    <a:effectLst/>
                                    <a:uLnTx/>
                                    <a:uFillTx/>
                                    <a:latin typeface="Cambria Math" panose="02040503050406030204" pitchFamily="18" charset="0"/>
                                    <a:ea typeface="Tahoma" panose="020B0604030504040204" pitchFamily="34" charset="0"/>
                                    <a:cs typeface="Tahoma" panose="020B0604030504040204" pitchFamily="34" charset="0"/>
                                  </a:rPr>
                                </m:ctrlPr>
                              </m:sSubPr>
                              <m:e>
                                <m:r>
                                  <a:rPr kumimoji="0" lang="en-US" altLang="zh-CN" sz="2000" b="0" i="1" u="none" strike="noStrike" kern="1200" cap="none" spc="0" normalizeH="0" baseline="0" noProof="0">
                                    <a:ln>
                                      <a:noFill/>
                                    </a:ln>
                                    <a:solidFill>
                                      <a:srgbClr val="003399"/>
                                    </a:solidFill>
                                    <a:effectLst/>
                                    <a:uLnTx/>
                                    <a:uFillTx/>
                                    <a:latin typeface="Cambria Math" panose="02040503050406030204" pitchFamily="18" charset="0"/>
                                    <a:ea typeface="Tahoma" panose="020B0604030504040204" pitchFamily="34" charset="0"/>
                                    <a:cs typeface="Tahoma" panose="020B0604030504040204" pitchFamily="34" charset="0"/>
                                  </a:rPr>
                                  <m:t>𝑎</m:t>
                                </m:r>
                              </m:e>
                              <m:sub>
                                <m:r>
                                  <a:rPr kumimoji="0" lang="en-US" altLang="zh-CN" sz="2000" b="0" i="1" u="none" strike="noStrike" kern="1200" cap="none" spc="0" normalizeH="0" baseline="0" noProof="0">
                                    <a:ln>
                                      <a:noFill/>
                                    </a:ln>
                                    <a:solidFill>
                                      <a:srgbClr val="003399"/>
                                    </a:solidFill>
                                    <a:effectLst/>
                                    <a:uLnTx/>
                                    <a:uFillTx/>
                                    <a:latin typeface="Cambria Math" panose="02040503050406030204" pitchFamily="18" charset="0"/>
                                    <a:ea typeface="Tahoma" panose="020B0604030504040204" pitchFamily="34" charset="0"/>
                                    <a:cs typeface="Tahoma" panose="020B0604030504040204" pitchFamily="34" charset="0"/>
                                  </a:rPr>
                                  <m:t>𝐵</m:t>
                                </m:r>
                              </m:sub>
                            </m:sSub>
                          </m:den>
                        </m:f>
                      </m:sup>
                    </m:sSup>
                    <m:r>
                      <a:rPr kumimoji="0" lang="en-US" altLang="zh-CN" sz="2000" b="0" i="1" u="none" strike="noStrike" kern="1200" cap="none" spc="0" normalizeH="0" baseline="0" noProof="0" smtClean="0">
                        <a:ln>
                          <a:noFill/>
                        </a:ln>
                        <a:solidFill>
                          <a:srgbClr val="003399"/>
                        </a:solidFill>
                        <a:effectLst/>
                        <a:uLnTx/>
                        <a:uFillTx/>
                        <a:latin typeface="Cambria Math" panose="02040503050406030204" pitchFamily="18" charset="0"/>
                        <a:ea typeface="Tahoma" panose="020B0604030504040204" pitchFamily="34" charset="0"/>
                        <a:cs typeface="Tahoma" panose="020B0604030504040204" pitchFamily="34" charset="0"/>
                      </a:rPr>
                      <m:t>)</m:t>
                    </m:r>
                  </m:oMath>
                </a14:m>
                <a:endParaRPr kumimoji="0" lang="en-US" altLang="zh-CN" sz="2000" b="0" i="0" u="none" strike="noStrike" kern="1200" cap="none" spc="0" normalizeH="0" baseline="0" noProof="0" dirty="0">
                  <a:ln>
                    <a:noFill/>
                  </a:ln>
                  <a:solidFill>
                    <a:srgbClr val="003399"/>
                  </a:solidFill>
                  <a:effectLst/>
                  <a:uLnTx/>
                  <a:uFillTx/>
                  <a:latin typeface="Tahoma" panose="020B0604030504040204" pitchFamily="34" charset="0"/>
                  <a:ea typeface="Tahoma" panose="020B0604030504040204" pitchFamily="34" charset="0"/>
                  <a:cs typeface="Tahoma" panose="020B0604030504040204" pitchFamily="34" charset="0"/>
                </a:endParaRPr>
              </a:p>
            </p:txBody>
          </p:sp>
        </mc:Choice>
        <mc:Fallback xmlns="">
          <p:sp>
            <p:nvSpPr>
              <p:cNvPr id="2" name="矩形 1">
                <a:extLst>
                  <a:ext uri="{FF2B5EF4-FFF2-40B4-BE49-F238E27FC236}">
                    <a16:creationId xmlns:a16="http://schemas.microsoft.com/office/drawing/2014/main" id="{A1871D94-D240-3188-E0E6-1A15DBAA1BD6}"/>
                  </a:ext>
                </a:extLst>
              </p:cNvPr>
              <p:cNvSpPr>
                <a:spLocks noRot="1" noChangeAspect="1" noMove="1" noResize="1" noEditPoints="1" noAdjustHandles="1" noChangeArrowheads="1" noChangeShapeType="1" noTextEdit="1"/>
              </p:cNvSpPr>
              <p:nvPr/>
            </p:nvSpPr>
            <p:spPr>
              <a:xfrm>
                <a:off x="2056062" y="1600473"/>
                <a:ext cx="6101055" cy="701282"/>
              </a:xfrm>
              <a:prstGeom prst="rect">
                <a:avLst/>
              </a:prstGeom>
              <a:blipFill>
                <a:blip r:embed="rId3"/>
                <a:stretch>
                  <a:fillRect/>
                </a:stretch>
              </a:blipFill>
            </p:spPr>
            <p:txBody>
              <a:bodyPr/>
              <a:lstStyle/>
              <a:p>
                <a:r>
                  <a:rPr lang="zh-CN" altLang="en-US">
                    <a:noFill/>
                  </a:rPr>
                  <a:t> </a:t>
                </a:r>
              </a:p>
            </p:txBody>
          </p:sp>
        </mc:Fallback>
      </mc:AlternateContent>
      <p:sp>
        <p:nvSpPr>
          <p:cNvPr id="3" name="矩形 2">
            <a:extLst>
              <a:ext uri="{FF2B5EF4-FFF2-40B4-BE49-F238E27FC236}">
                <a16:creationId xmlns:a16="http://schemas.microsoft.com/office/drawing/2014/main" id="{E59D3CF1-A67A-58E8-8672-2BAC2E49FCA5}"/>
              </a:ext>
            </a:extLst>
          </p:cNvPr>
          <p:cNvSpPr/>
          <p:nvPr/>
        </p:nvSpPr>
        <p:spPr>
          <a:xfrm>
            <a:off x="549731" y="1255342"/>
            <a:ext cx="7494203" cy="400110"/>
          </a:xfrm>
          <a:prstGeom prst="rect">
            <a:avLst/>
          </a:prstGeom>
        </p:spPr>
        <p:txBody>
          <a:bodyPr wrap="square">
            <a:spAutoFit/>
          </a:bodyPr>
          <a:lstStyle/>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altLang="zh-CN" sz="2000" b="1" i="0" u="none" strike="noStrike" kern="1200" cap="none" spc="0" normalizeH="0" baseline="0" noProof="0" dirty="0">
                <a:ln>
                  <a:noFill/>
                </a:ln>
                <a:solidFill>
                  <a:srgbClr val="003399"/>
                </a:solidFill>
                <a:effectLst/>
                <a:uLnTx/>
                <a:uFillTx/>
                <a:latin typeface="Tahoma" panose="020B0604030504040204" pitchFamily="34" charset="0"/>
                <a:ea typeface="Tahoma" panose="020B0604030504040204" pitchFamily="34" charset="0"/>
                <a:cs typeface="Tahoma" panose="020B0604030504040204" pitchFamily="34" charset="0"/>
              </a:rPr>
              <a:t>Valence bond  </a:t>
            </a:r>
          </a:p>
        </p:txBody>
      </p:sp>
      <p:sp>
        <p:nvSpPr>
          <p:cNvPr id="6" name="矩形 5">
            <a:extLst>
              <a:ext uri="{FF2B5EF4-FFF2-40B4-BE49-F238E27FC236}">
                <a16:creationId xmlns:a16="http://schemas.microsoft.com/office/drawing/2014/main" id="{6EF1727A-7A05-44FB-ABB9-AAFA125B7FB1}"/>
              </a:ext>
            </a:extLst>
          </p:cNvPr>
          <p:cNvSpPr/>
          <p:nvPr/>
        </p:nvSpPr>
        <p:spPr>
          <a:xfrm>
            <a:off x="549731" y="2592568"/>
            <a:ext cx="6943270" cy="400110"/>
          </a:xfrm>
          <a:prstGeom prst="rect">
            <a:avLst/>
          </a:prstGeom>
        </p:spPr>
        <p:txBody>
          <a:bodyPr wrap="square">
            <a:spAutoFit/>
          </a:bodyPr>
          <a:lstStyle/>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altLang="zh-CN" sz="2000" b="1" i="0" u="none" strike="noStrike" kern="1200" cap="none" spc="0" normalizeH="0" baseline="0" noProof="0" dirty="0">
                <a:ln>
                  <a:noFill/>
                </a:ln>
                <a:solidFill>
                  <a:srgbClr val="003399"/>
                </a:solidFill>
                <a:effectLst/>
                <a:uLnTx/>
                <a:uFillTx/>
                <a:latin typeface="Tahoma" panose="020B0604030504040204" pitchFamily="34" charset="0"/>
                <a:ea typeface="Tahoma" panose="020B0604030504040204" pitchFamily="34" charset="0"/>
                <a:cs typeface="Tahoma" panose="020B0604030504040204" pitchFamily="34" charset="0"/>
              </a:rPr>
              <a:t>Molecular orbit   </a:t>
            </a:r>
          </a:p>
        </p:txBody>
      </p:sp>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C2F91AC4-BD84-4996-6F6F-2E4E1C81EE20}"/>
                  </a:ext>
                </a:extLst>
              </p:cNvPr>
              <p:cNvSpPr/>
              <p:nvPr/>
            </p:nvSpPr>
            <p:spPr>
              <a:xfrm>
                <a:off x="1253270" y="4496225"/>
                <a:ext cx="3395041" cy="400110"/>
              </a:xfrm>
              <a:prstGeom prst="rect">
                <a:avLst/>
              </a:prstGeom>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0" i="1" u="none" strike="noStrike" kern="1200" cap="none" spc="0" normalizeH="0" baseline="0" noProof="0" dirty="0">
                    <a:ln>
                      <a:noFill/>
                    </a:ln>
                    <a:solidFill>
                      <a:srgbClr val="003399"/>
                    </a:solidFill>
                    <a:effectLst/>
                    <a:uLnTx/>
                    <a:uFillTx/>
                    <a:latin typeface="Cambria Math" panose="02040503050406030204" pitchFamily="18" charset="0"/>
                    <a:ea typeface="Tahoma" panose="020B0604030504040204" pitchFamily="34" charset="0"/>
                    <a:cs typeface="Tahoma" panose="020B0604030504040204" pitchFamily="34" charset="0"/>
                  </a:rPr>
                  <a:t> </a:t>
                </a:r>
                <a14:m>
                  <m:oMath xmlns:m="http://schemas.openxmlformats.org/officeDocument/2006/math">
                    <m:sSub>
                      <m:sSubPr>
                        <m:ctrlPr>
                          <a:rPr kumimoji="0" lang="en-US" altLang="zh-CN" sz="2000" b="0" i="1" u="none" strike="noStrike" kern="1200" cap="none" spc="0" normalizeH="0" baseline="0" noProof="0" smtClean="0">
                            <a:ln>
                              <a:noFill/>
                            </a:ln>
                            <a:solidFill>
                              <a:srgbClr val="003399"/>
                            </a:solidFill>
                            <a:effectLst/>
                            <a:uLnTx/>
                            <a:uFillTx/>
                            <a:latin typeface="Cambria Math" panose="02040503050406030204" pitchFamily="18" charset="0"/>
                            <a:ea typeface="Tahoma" panose="020B0604030504040204" pitchFamily="34" charset="0"/>
                            <a:cs typeface="Tahoma" panose="020B0604030504040204" pitchFamily="34" charset="0"/>
                          </a:rPr>
                        </m:ctrlPr>
                      </m:sSubPr>
                      <m:e>
                        <m:r>
                          <a:rPr kumimoji="0" lang="en-US" altLang="zh-CN" sz="2000" b="0" i="1" u="none" strike="noStrike" kern="1200" cap="none" spc="0" normalizeH="0" baseline="0" noProof="0" smtClean="0">
                            <a:ln>
                              <a:noFill/>
                            </a:ln>
                            <a:solidFill>
                              <a:srgbClr val="003399"/>
                            </a:solidFill>
                            <a:effectLst/>
                            <a:uLnTx/>
                            <a:uFillTx/>
                            <a:latin typeface="Cambria Math" panose="02040503050406030204" pitchFamily="18" charset="0"/>
                            <a:ea typeface="Tahoma" panose="020B0604030504040204" pitchFamily="34" charset="0"/>
                            <a:cs typeface="Tahoma" panose="020B0604030504040204" pitchFamily="34" charset="0"/>
                          </a:rPr>
                          <m:t>𝜙</m:t>
                        </m:r>
                      </m:e>
                      <m:sub>
                        <m:r>
                          <a:rPr kumimoji="0" lang="en-US" altLang="zh-CN" sz="2000" b="0" i="1" u="none" strike="noStrike" kern="1200" cap="none" spc="0" normalizeH="0" baseline="0" noProof="0" smtClean="0">
                            <a:ln>
                              <a:noFill/>
                            </a:ln>
                            <a:solidFill>
                              <a:srgbClr val="003399"/>
                            </a:solidFill>
                            <a:effectLst/>
                            <a:uLnTx/>
                            <a:uFillTx/>
                            <a:latin typeface="Cambria Math" panose="02040503050406030204" pitchFamily="18" charset="0"/>
                            <a:ea typeface="Tahoma" panose="020B0604030504040204" pitchFamily="34" charset="0"/>
                            <a:cs typeface="Tahoma" panose="020B0604030504040204" pitchFamily="34" charset="0"/>
                          </a:rPr>
                          <m:t>𝑆</m:t>
                        </m:r>
                      </m:sub>
                    </m:sSub>
                    <m:d>
                      <m:dPr>
                        <m:ctrlPr>
                          <a:rPr kumimoji="0" lang="en-US" altLang="zh-CN" sz="2000" b="0" i="1" u="none" strike="noStrike" kern="1200" cap="none" spc="0" normalizeH="0" baseline="0" noProof="0" smtClean="0">
                            <a:ln>
                              <a:noFill/>
                            </a:ln>
                            <a:solidFill>
                              <a:srgbClr val="003399"/>
                            </a:solidFill>
                            <a:effectLst/>
                            <a:uLnTx/>
                            <a:uFillTx/>
                            <a:latin typeface="Cambria Math" panose="02040503050406030204" pitchFamily="18" charset="0"/>
                            <a:ea typeface="Tahoma" panose="020B0604030504040204" pitchFamily="34" charset="0"/>
                            <a:cs typeface="Tahoma" panose="020B0604030504040204" pitchFamily="34" charset="0"/>
                          </a:rPr>
                        </m:ctrlPr>
                      </m:dPr>
                      <m:e>
                        <m:sSub>
                          <m:sSubPr>
                            <m:ctrlPr>
                              <a:rPr kumimoji="0" lang="en-US" altLang="zh-CN" sz="2000" b="0" i="1" u="none" strike="noStrike" kern="1200" cap="none" spc="0" normalizeH="0" baseline="0" noProof="0" smtClean="0">
                                <a:ln>
                                  <a:noFill/>
                                </a:ln>
                                <a:solidFill>
                                  <a:srgbClr val="003399"/>
                                </a:solidFill>
                                <a:effectLst/>
                                <a:uLnTx/>
                                <a:uFillTx/>
                                <a:latin typeface="Cambria Math" panose="02040503050406030204" pitchFamily="18" charset="0"/>
                                <a:ea typeface="Tahoma" panose="020B0604030504040204" pitchFamily="34" charset="0"/>
                                <a:cs typeface="Tahoma" panose="020B0604030504040204" pitchFamily="34" charset="0"/>
                              </a:rPr>
                            </m:ctrlPr>
                          </m:sSubPr>
                          <m:e>
                            <m:r>
                              <a:rPr kumimoji="0" lang="en-US" altLang="zh-CN" sz="2000" b="0" i="1" u="none" strike="noStrike" kern="1200" cap="none" spc="0" normalizeH="0" baseline="0" noProof="0" smtClean="0">
                                <a:ln>
                                  <a:noFill/>
                                </a:ln>
                                <a:solidFill>
                                  <a:srgbClr val="003399"/>
                                </a:solidFill>
                                <a:effectLst/>
                                <a:uLnTx/>
                                <a:uFillTx/>
                                <a:latin typeface="Cambria Math" panose="02040503050406030204" pitchFamily="18" charset="0"/>
                                <a:ea typeface="Tahoma" panose="020B0604030504040204" pitchFamily="34" charset="0"/>
                                <a:cs typeface="Tahoma" panose="020B0604030504040204" pitchFamily="34" charset="0"/>
                              </a:rPr>
                              <m:t>𝑟</m:t>
                            </m:r>
                          </m:e>
                          <m:sub>
                            <m:r>
                              <a:rPr kumimoji="0" lang="en-US" altLang="zh-CN" sz="2000" b="0" i="1" u="none" strike="noStrike" kern="1200" cap="none" spc="0" normalizeH="0" baseline="0" noProof="0" smtClean="0">
                                <a:ln>
                                  <a:noFill/>
                                </a:ln>
                                <a:solidFill>
                                  <a:srgbClr val="003399"/>
                                </a:solidFill>
                                <a:effectLst/>
                                <a:uLnTx/>
                                <a:uFillTx/>
                                <a:latin typeface="Cambria Math" panose="02040503050406030204" pitchFamily="18" charset="0"/>
                                <a:ea typeface="Tahoma" panose="020B0604030504040204" pitchFamily="34" charset="0"/>
                                <a:cs typeface="Tahoma" panose="020B0604030504040204" pitchFamily="34" charset="0"/>
                              </a:rPr>
                              <m:t>1</m:t>
                            </m:r>
                          </m:sub>
                        </m:sSub>
                        <m:r>
                          <a:rPr kumimoji="0" lang="en-US" altLang="zh-CN" sz="2000" b="0" i="1" u="none" strike="noStrike" kern="1200" cap="none" spc="0" normalizeH="0" baseline="0" noProof="0" smtClean="0">
                            <a:ln>
                              <a:noFill/>
                            </a:ln>
                            <a:solidFill>
                              <a:srgbClr val="003399"/>
                            </a:solidFill>
                            <a:effectLst/>
                            <a:uLnTx/>
                            <a:uFillTx/>
                            <a:latin typeface="Cambria Math" panose="02040503050406030204" pitchFamily="18" charset="0"/>
                            <a:ea typeface="Tahoma" panose="020B0604030504040204" pitchFamily="34" charset="0"/>
                            <a:cs typeface="Tahoma" panose="020B0604030504040204" pitchFamily="34" charset="0"/>
                          </a:rPr>
                          <m:t>,</m:t>
                        </m:r>
                        <m:sSub>
                          <m:sSubPr>
                            <m:ctrlPr>
                              <a:rPr kumimoji="0" lang="en-US" altLang="zh-CN" sz="2000" b="0" i="1" u="none" strike="noStrike" kern="1200" cap="none" spc="0" normalizeH="0" baseline="0" noProof="0" smtClean="0">
                                <a:ln>
                                  <a:noFill/>
                                </a:ln>
                                <a:solidFill>
                                  <a:srgbClr val="003399"/>
                                </a:solidFill>
                                <a:effectLst/>
                                <a:uLnTx/>
                                <a:uFillTx/>
                                <a:latin typeface="Cambria Math" panose="02040503050406030204" pitchFamily="18" charset="0"/>
                                <a:ea typeface="Tahoma" panose="020B0604030504040204" pitchFamily="34" charset="0"/>
                                <a:cs typeface="Tahoma" panose="020B0604030504040204" pitchFamily="34" charset="0"/>
                              </a:rPr>
                            </m:ctrlPr>
                          </m:sSubPr>
                          <m:e>
                            <m:r>
                              <a:rPr kumimoji="0" lang="en-US" altLang="zh-CN" sz="2000" b="0" i="1" u="none" strike="noStrike" kern="1200" cap="none" spc="0" normalizeH="0" baseline="0" noProof="0" smtClean="0">
                                <a:ln>
                                  <a:noFill/>
                                </a:ln>
                                <a:solidFill>
                                  <a:srgbClr val="003399"/>
                                </a:solidFill>
                                <a:effectLst/>
                                <a:uLnTx/>
                                <a:uFillTx/>
                                <a:latin typeface="Cambria Math" panose="02040503050406030204" pitchFamily="18" charset="0"/>
                                <a:ea typeface="Tahoma" panose="020B0604030504040204" pitchFamily="34" charset="0"/>
                                <a:cs typeface="Tahoma" panose="020B0604030504040204" pitchFamily="34" charset="0"/>
                              </a:rPr>
                              <m:t>𝑟</m:t>
                            </m:r>
                          </m:e>
                          <m:sub>
                            <m:r>
                              <a:rPr kumimoji="0" lang="en-US" altLang="zh-CN" sz="2000" b="0" i="1" u="none" strike="noStrike" kern="1200" cap="none" spc="0" normalizeH="0" baseline="0" noProof="0" smtClean="0">
                                <a:ln>
                                  <a:noFill/>
                                </a:ln>
                                <a:solidFill>
                                  <a:srgbClr val="003399"/>
                                </a:solidFill>
                                <a:effectLst/>
                                <a:uLnTx/>
                                <a:uFillTx/>
                                <a:latin typeface="Cambria Math" panose="02040503050406030204" pitchFamily="18" charset="0"/>
                                <a:ea typeface="Tahoma" panose="020B0604030504040204" pitchFamily="34" charset="0"/>
                                <a:cs typeface="Tahoma" panose="020B0604030504040204" pitchFamily="34" charset="0"/>
                              </a:rPr>
                              <m:t>2</m:t>
                            </m:r>
                          </m:sub>
                        </m:sSub>
                      </m:e>
                    </m:d>
                    <m:r>
                      <a:rPr kumimoji="0" lang="en-US" altLang="zh-CN" sz="2000" b="0" i="1" u="none" strike="noStrike" kern="1200" cap="none" spc="0" normalizeH="0" baseline="0" noProof="0" smtClean="0">
                        <a:ln>
                          <a:noFill/>
                        </a:ln>
                        <a:solidFill>
                          <a:srgbClr val="003399"/>
                        </a:solidFill>
                        <a:effectLst/>
                        <a:uLnTx/>
                        <a:uFillTx/>
                        <a:latin typeface="Cambria Math" panose="02040503050406030204" pitchFamily="18" charset="0"/>
                        <a:ea typeface="Tahoma" panose="020B0604030504040204" pitchFamily="34" charset="0"/>
                        <a:cs typeface="Tahoma" panose="020B0604030504040204" pitchFamily="34" charset="0"/>
                      </a:rPr>
                      <m:t>∝  </m:t>
                    </m:r>
                    <m:sSub>
                      <m:sSubPr>
                        <m:ctrlPr>
                          <a:rPr kumimoji="0" lang="en-US" altLang="zh-CN" sz="2000" b="0" i="1" u="none" strike="noStrike" kern="1200" cap="none" spc="0" normalizeH="0" baseline="0" noProof="0" smtClean="0">
                            <a:ln>
                              <a:noFill/>
                            </a:ln>
                            <a:solidFill>
                              <a:srgbClr val="003399"/>
                            </a:solidFill>
                            <a:effectLst/>
                            <a:uLnTx/>
                            <a:uFillTx/>
                            <a:latin typeface="Cambria Math" panose="02040503050406030204" pitchFamily="18" charset="0"/>
                            <a:ea typeface="Tahoma" panose="020B0604030504040204" pitchFamily="34" charset="0"/>
                            <a:cs typeface="Tahoma" panose="020B0604030504040204" pitchFamily="34" charset="0"/>
                          </a:rPr>
                        </m:ctrlPr>
                      </m:sSubPr>
                      <m:e>
                        <m:r>
                          <a:rPr kumimoji="0" lang="en-US" altLang="zh-CN" sz="2000" b="0" i="1" u="none" strike="noStrike" kern="1200" cap="none" spc="0" normalizeH="0" baseline="0" noProof="0" smtClean="0">
                            <a:ln>
                              <a:noFill/>
                            </a:ln>
                            <a:solidFill>
                              <a:srgbClr val="003399"/>
                            </a:solidFill>
                            <a:effectLst/>
                            <a:uLnTx/>
                            <a:uFillTx/>
                            <a:latin typeface="Cambria Math" panose="02040503050406030204" pitchFamily="18" charset="0"/>
                            <a:ea typeface="Tahoma" panose="020B0604030504040204" pitchFamily="34" charset="0"/>
                            <a:cs typeface="Tahoma" panose="020B0604030504040204" pitchFamily="34" charset="0"/>
                          </a:rPr>
                          <m:t>𝜓</m:t>
                        </m:r>
                      </m:e>
                      <m:sub>
                        <m:r>
                          <a:rPr kumimoji="0" lang="en-US" altLang="zh-CN" sz="2000" b="0" i="1" u="none" strike="noStrike" kern="1200" cap="none" spc="0" normalizeH="0" baseline="0" noProof="0" smtClean="0">
                            <a:ln>
                              <a:noFill/>
                            </a:ln>
                            <a:solidFill>
                              <a:srgbClr val="003399"/>
                            </a:solidFill>
                            <a:effectLst/>
                            <a:uLnTx/>
                            <a:uFillTx/>
                            <a:latin typeface="Cambria Math" panose="02040503050406030204" pitchFamily="18" charset="0"/>
                            <a:ea typeface="Tahoma" panose="020B0604030504040204" pitchFamily="34" charset="0"/>
                            <a:cs typeface="Tahoma" panose="020B0604030504040204" pitchFamily="34" charset="0"/>
                          </a:rPr>
                          <m:t>𝐵</m:t>
                        </m:r>
                      </m:sub>
                    </m:sSub>
                    <m:d>
                      <m:dPr>
                        <m:ctrlPr>
                          <a:rPr kumimoji="0" lang="en-US" altLang="zh-CN" sz="2000" b="0" i="1" u="none" strike="noStrike" kern="1200" cap="none" spc="0" normalizeH="0" baseline="0" noProof="0" smtClean="0">
                            <a:ln>
                              <a:noFill/>
                            </a:ln>
                            <a:solidFill>
                              <a:srgbClr val="003399"/>
                            </a:solidFill>
                            <a:effectLst/>
                            <a:uLnTx/>
                            <a:uFillTx/>
                            <a:latin typeface="Cambria Math" panose="02040503050406030204" pitchFamily="18" charset="0"/>
                            <a:ea typeface="Tahoma" panose="020B0604030504040204" pitchFamily="34" charset="0"/>
                            <a:cs typeface="Tahoma" panose="020B0604030504040204" pitchFamily="34" charset="0"/>
                          </a:rPr>
                        </m:ctrlPr>
                      </m:dPr>
                      <m:e>
                        <m:sSub>
                          <m:sSubPr>
                            <m:ctrlPr>
                              <a:rPr kumimoji="0" lang="en-US" altLang="zh-CN" sz="2000" b="0" i="1" u="none" strike="noStrike" kern="1200" cap="none" spc="0" normalizeH="0" baseline="0" noProof="0" smtClean="0">
                                <a:ln>
                                  <a:noFill/>
                                </a:ln>
                                <a:solidFill>
                                  <a:srgbClr val="003399"/>
                                </a:solidFill>
                                <a:effectLst/>
                                <a:uLnTx/>
                                <a:uFillTx/>
                                <a:latin typeface="Cambria Math" panose="02040503050406030204" pitchFamily="18" charset="0"/>
                                <a:ea typeface="Tahoma" panose="020B0604030504040204" pitchFamily="34" charset="0"/>
                                <a:cs typeface="Tahoma" panose="020B0604030504040204" pitchFamily="34" charset="0"/>
                              </a:rPr>
                            </m:ctrlPr>
                          </m:sSubPr>
                          <m:e>
                            <m:acc>
                              <m:accPr>
                                <m:chr m:val="⃗"/>
                                <m:ctrlPr>
                                  <a:rPr kumimoji="0" lang="en-US" altLang="zh-CN" sz="2000" b="0" i="1" u="none" strike="noStrike" kern="1200" cap="none" spc="0" normalizeH="0" baseline="0" noProof="0" smtClean="0">
                                    <a:ln>
                                      <a:noFill/>
                                    </a:ln>
                                    <a:solidFill>
                                      <a:srgbClr val="003399"/>
                                    </a:solidFill>
                                    <a:effectLst/>
                                    <a:uLnTx/>
                                    <a:uFillTx/>
                                    <a:latin typeface="Cambria Math" panose="02040503050406030204" pitchFamily="18" charset="0"/>
                                    <a:ea typeface="Tahoma" panose="020B0604030504040204" pitchFamily="34" charset="0"/>
                                    <a:cs typeface="Tahoma" panose="020B0604030504040204" pitchFamily="34" charset="0"/>
                                  </a:rPr>
                                </m:ctrlPr>
                              </m:accPr>
                              <m:e>
                                <m:r>
                                  <a:rPr kumimoji="0" lang="en-US" altLang="zh-CN" sz="2000" b="0" i="1" u="none" strike="noStrike" kern="1200" cap="none" spc="0" normalizeH="0" baseline="0" noProof="0" smtClean="0">
                                    <a:ln>
                                      <a:noFill/>
                                    </a:ln>
                                    <a:solidFill>
                                      <a:srgbClr val="003399"/>
                                    </a:solidFill>
                                    <a:effectLst/>
                                    <a:uLnTx/>
                                    <a:uFillTx/>
                                    <a:latin typeface="Cambria Math" panose="02040503050406030204" pitchFamily="18" charset="0"/>
                                    <a:ea typeface="Tahoma" panose="020B0604030504040204" pitchFamily="34" charset="0"/>
                                    <a:cs typeface="Tahoma" panose="020B0604030504040204" pitchFamily="34" charset="0"/>
                                  </a:rPr>
                                  <m:t>𝑟</m:t>
                                </m:r>
                              </m:e>
                            </m:acc>
                          </m:e>
                          <m:sub>
                            <m:r>
                              <a:rPr kumimoji="0" lang="en-US" altLang="zh-CN" sz="2000" b="0" i="1" u="none" strike="noStrike" kern="1200" cap="none" spc="0" normalizeH="0" baseline="0" noProof="0" smtClean="0">
                                <a:ln>
                                  <a:noFill/>
                                </a:ln>
                                <a:solidFill>
                                  <a:srgbClr val="003399"/>
                                </a:solidFill>
                                <a:effectLst/>
                                <a:uLnTx/>
                                <a:uFillTx/>
                                <a:latin typeface="Cambria Math" panose="02040503050406030204" pitchFamily="18" charset="0"/>
                                <a:ea typeface="Tahoma" panose="020B0604030504040204" pitchFamily="34" charset="0"/>
                                <a:cs typeface="Tahoma" panose="020B0604030504040204" pitchFamily="34" charset="0"/>
                              </a:rPr>
                              <m:t>1</m:t>
                            </m:r>
                          </m:sub>
                        </m:sSub>
                      </m:e>
                    </m:d>
                    <m:sSub>
                      <m:sSubPr>
                        <m:ctrlPr>
                          <a:rPr kumimoji="0" lang="en-US" altLang="zh-CN" sz="2000" b="0" i="1" u="none" strike="noStrike" kern="1200" cap="none" spc="0" normalizeH="0" baseline="0" noProof="0" smtClean="0">
                            <a:ln>
                              <a:noFill/>
                            </a:ln>
                            <a:solidFill>
                              <a:srgbClr val="003399"/>
                            </a:solidFill>
                            <a:effectLst/>
                            <a:uLnTx/>
                            <a:uFillTx/>
                            <a:latin typeface="Cambria Math" panose="02040503050406030204" pitchFamily="18" charset="0"/>
                            <a:ea typeface="Tahoma" panose="020B0604030504040204" pitchFamily="34" charset="0"/>
                            <a:cs typeface="Tahoma" panose="020B0604030504040204" pitchFamily="34" charset="0"/>
                          </a:rPr>
                        </m:ctrlPr>
                      </m:sSubPr>
                      <m:e>
                        <m:r>
                          <a:rPr kumimoji="0" lang="en-US" altLang="zh-CN" sz="2000" b="0" i="1" u="none" strike="noStrike" kern="1200" cap="none" spc="0" normalizeH="0" baseline="0" noProof="0" smtClean="0">
                            <a:ln>
                              <a:noFill/>
                            </a:ln>
                            <a:solidFill>
                              <a:srgbClr val="003399"/>
                            </a:solidFill>
                            <a:effectLst/>
                            <a:uLnTx/>
                            <a:uFillTx/>
                            <a:latin typeface="Cambria Math" panose="02040503050406030204" pitchFamily="18" charset="0"/>
                            <a:ea typeface="Tahoma" panose="020B0604030504040204" pitchFamily="34" charset="0"/>
                            <a:cs typeface="Tahoma" panose="020B0604030504040204" pitchFamily="34" charset="0"/>
                          </a:rPr>
                          <m:t>𝜓</m:t>
                        </m:r>
                      </m:e>
                      <m:sub>
                        <m:r>
                          <a:rPr kumimoji="0" lang="en-US" altLang="zh-CN" sz="2000" b="0" i="1" u="none" strike="noStrike" kern="1200" cap="none" spc="0" normalizeH="0" baseline="0" noProof="0" smtClean="0">
                            <a:ln>
                              <a:noFill/>
                            </a:ln>
                            <a:solidFill>
                              <a:srgbClr val="003399"/>
                            </a:solidFill>
                            <a:effectLst/>
                            <a:uLnTx/>
                            <a:uFillTx/>
                            <a:latin typeface="Cambria Math" panose="02040503050406030204" pitchFamily="18" charset="0"/>
                            <a:ea typeface="Tahoma" panose="020B0604030504040204" pitchFamily="34" charset="0"/>
                            <a:cs typeface="Tahoma" panose="020B0604030504040204" pitchFamily="34" charset="0"/>
                          </a:rPr>
                          <m:t>𝐵</m:t>
                        </m:r>
                      </m:sub>
                    </m:sSub>
                    <m:r>
                      <a:rPr kumimoji="0" lang="en-US" altLang="zh-CN" sz="2000" b="0" i="1" u="none" strike="noStrike" kern="1200" cap="none" spc="0" normalizeH="0" baseline="0" noProof="0" smtClean="0">
                        <a:ln>
                          <a:noFill/>
                        </a:ln>
                        <a:solidFill>
                          <a:srgbClr val="003399"/>
                        </a:solidFill>
                        <a:effectLst/>
                        <a:uLnTx/>
                        <a:uFillTx/>
                        <a:latin typeface="Cambria Math" panose="02040503050406030204" pitchFamily="18" charset="0"/>
                        <a:ea typeface="Tahoma" panose="020B0604030504040204" pitchFamily="34" charset="0"/>
                        <a:cs typeface="Tahoma" panose="020B0604030504040204" pitchFamily="34" charset="0"/>
                      </a:rPr>
                      <m:t>(</m:t>
                    </m:r>
                    <m:sSub>
                      <m:sSubPr>
                        <m:ctrlPr>
                          <a:rPr kumimoji="0" lang="en-US" altLang="zh-CN" sz="2000" b="0" i="1" u="none" strike="noStrike" kern="1200" cap="none" spc="0" normalizeH="0" baseline="0" noProof="0" smtClean="0">
                            <a:ln>
                              <a:noFill/>
                            </a:ln>
                            <a:solidFill>
                              <a:srgbClr val="003399"/>
                            </a:solidFill>
                            <a:effectLst/>
                            <a:uLnTx/>
                            <a:uFillTx/>
                            <a:latin typeface="Cambria Math" panose="02040503050406030204" pitchFamily="18" charset="0"/>
                            <a:ea typeface="Tahoma" panose="020B0604030504040204" pitchFamily="34" charset="0"/>
                            <a:cs typeface="Tahoma" panose="020B0604030504040204" pitchFamily="34" charset="0"/>
                          </a:rPr>
                        </m:ctrlPr>
                      </m:sSubPr>
                      <m:e>
                        <m:acc>
                          <m:accPr>
                            <m:chr m:val="⃗"/>
                            <m:ctrlPr>
                              <a:rPr kumimoji="0" lang="en-US" altLang="zh-CN" sz="2000" b="0" i="1" u="none" strike="noStrike" kern="1200" cap="none" spc="0" normalizeH="0" baseline="0" noProof="0" smtClean="0">
                                <a:ln>
                                  <a:noFill/>
                                </a:ln>
                                <a:solidFill>
                                  <a:srgbClr val="003399"/>
                                </a:solidFill>
                                <a:effectLst/>
                                <a:uLnTx/>
                                <a:uFillTx/>
                                <a:latin typeface="Cambria Math" panose="02040503050406030204" pitchFamily="18" charset="0"/>
                                <a:ea typeface="Tahoma" panose="020B0604030504040204" pitchFamily="34" charset="0"/>
                                <a:cs typeface="Tahoma" panose="020B0604030504040204" pitchFamily="34" charset="0"/>
                              </a:rPr>
                            </m:ctrlPr>
                          </m:accPr>
                          <m:e>
                            <m:r>
                              <a:rPr kumimoji="0" lang="en-US" altLang="zh-CN" sz="2000" b="0" i="1" u="none" strike="noStrike" kern="1200" cap="none" spc="0" normalizeH="0" baseline="0" noProof="0" smtClean="0">
                                <a:ln>
                                  <a:noFill/>
                                </a:ln>
                                <a:solidFill>
                                  <a:srgbClr val="003399"/>
                                </a:solidFill>
                                <a:effectLst/>
                                <a:uLnTx/>
                                <a:uFillTx/>
                                <a:latin typeface="Cambria Math" panose="02040503050406030204" pitchFamily="18" charset="0"/>
                                <a:ea typeface="Tahoma" panose="020B0604030504040204" pitchFamily="34" charset="0"/>
                                <a:cs typeface="Tahoma" panose="020B0604030504040204" pitchFamily="34" charset="0"/>
                              </a:rPr>
                              <m:t>𝑟</m:t>
                            </m:r>
                          </m:e>
                        </m:acc>
                      </m:e>
                      <m:sub>
                        <m:r>
                          <a:rPr kumimoji="0" lang="en-US" altLang="zh-CN" sz="2000" b="0" i="1" u="none" strike="noStrike" kern="1200" cap="none" spc="0" normalizeH="0" baseline="0" noProof="0" smtClean="0">
                            <a:ln>
                              <a:noFill/>
                            </a:ln>
                            <a:solidFill>
                              <a:srgbClr val="003399"/>
                            </a:solidFill>
                            <a:effectLst/>
                            <a:uLnTx/>
                            <a:uFillTx/>
                            <a:latin typeface="Cambria Math" panose="02040503050406030204" pitchFamily="18" charset="0"/>
                            <a:ea typeface="Tahoma" panose="020B0604030504040204" pitchFamily="34" charset="0"/>
                            <a:cs typeface="Tahoma" panose="020B0604030504040204" pitchFamily="34" charset="0"/>
                          </a:rPr>
                          <m:t>2</m:t>
                        </m:r>
                      </m:sub>
                    </m:sSub>
                    <m:r>
                      <a:rPr kumimoji="0" lang="en-US" altLang="zh-CN" sz="2000" b="0" i="1" u="none" strike="noStrike" kern="1200" cap="none" spc="0" normalizeH="0" baseline="0" noProof="0" smtClean="0">
                        <a:ln>
                          <a:noFill/>
                        </a:ln>
                        <a:solidFill>
                          <a:srgbClr val="003399"/>
                        </a:solidFill>
                        <a:effectLst/>
                        <a:uLnTx/>
                        <a:uFillTx/>
                        <a:latin typeface="Cambria Math" panose="02040503050406030204" pitchFamily="18" charset="0"/>
                        <a:ea typeface="Tahoma" panose="020B0604030504040204" pitchFamily="34" charset="0"/>
                        <a:cs typeface="Tahoma" panose="020B0604030504040204" pitchFamily="34" charset="0"/>
                      </a:rPr>
                      <m:t>)</m:t>
                    </m:r>
                  </m:oMath>
                </a14:m>
                <a:endParaRPr kumimoji="0" lang="en-US" altLang="zh-CN" sz="2000" b="0" i="0" u="none" strike="noStrike" kern="1200" cap="none" spc="0" normalizeH="0" baseline="0" noProof="0" dirty="0">
                  <a:ln>
                    <a:noFill/>
                  </a:ln>
                  <a:solidFill>
                    <a:srgbClr val="003399"/>
                  </a:solidFill>
                  <a:effectLst/>
                  <a:uLnTx/>
                  <a:uFillTx/>
                  <a:latin typeface="Tahoma" panose="020B0604030504040204" pitchFamily="34" charset="0"/>
                  <a:ea typeface="Tahoma" panose="020B0604030504040204" pitchFamily="34" charset="0"/>
                  <a:cs typeface="Tahoma" panose="020B0604030504040204" pitchFamily="34" charset="0"/>
                </a:endParaRPr>
              </a:p>
            </p:txBody>
          </p:sp>
        </mc:Choice>
        <mc:Fallback xmlns="">
          <p:sp>
            <p:nvSpPr>
              <p:cNvPr id="7" name="矩形 6">
                <a:extLst>
                  <a:ext uri="{FF2B5EF4-FFF2-40B4-BE49-F238E27FC236}">
                    <a16:creationId xmlns:a16="http://schemas.microsoft.com/office/drawing/2014/main" id="{C2F91AC4-BD84-4996-6F6F-2E4E1C81EE20}"/>
                  </a:ext>
                </a:extLst>
              </p:cNvPr>
              <p:cNvSpPr>
                <a:spLocks noRot="1" noChangeAspect="1" noMove="1" noResize="1" noEditPoints="1" noAdjustHandles="1" noChangeArrowheads="1" noChangeShapeType="1" noTextEdit="1"/>
              </p:cNvSpPr>
              <p:nvPr/>
            </p:nvSpPr>
            <p:spPr>
              <a:xfrm>
                <a:off x="1253270" y="4496225"/>
                <a:ext cx="3395041" cy="400110"/>
              </a:xfrm>
              <a:prstGeom prst="rect">
                <a:avLst/>
              </a:prstGeom>
              <a:blipFill>
                <a:blip r:embed="rId4"/>
                <a:stretch>
                  <a:fillRect t="-15385" b="-18462"/>
                </a:stretch>
              </a:blipFill>
            </p:spPr>
            <p:txBody>
              <a:bodyPr/>
              <a:lstStyle/>
              <a:p>
                <a:r>
                  <a:rPr lang="zh-CN" altLang="en-US">
                    <a:noFill/>
                  </a:rPr>
                  <a:t> </a:t>
                </a:r>
              </a:p>
            </p:txBody>
          </p:sp>
        </mc:Fallback>
      </mc:AlternateContent>
      <p:cxnSp>
        <p:nvCxnSpPr>
          <p:cNvPr id="10" name="直接连接符 9">
            <a:extLst>
              <a:ext uri="{FF2B5EF4-FFF2-40B4-BE49-F238E27FC236}">
                <a16:creationId xmlns:a16="http://schemas.microsoft.com/office/drawing/2014/main" id="{6A0F3C9D-7650-AC44-BD57-C767DF0E2B0B}"/>
              </a:ext>
            </a:extLst>
          </p:cNvPr>
          <p:cNvCxnSpPr/>
          <p:nvPr/>
        </p:nvCxnSpPr>
        <p:spPr>
          <a:xfrm>
            <a:off x="5916505" y="3742585"/>
            <a:ext cx="1003610" cy="0"/>
          </a:xfrm>
          <a:prstGeom prst="line">
            <a:avLst/>
          </a:prstGeom>
        </p:spPr>
        <p:style>
          <a:lnRef idx="3">
            <a:schemeClr val="dk1"/>
          </a:lnRef>
          <a:fillRef idx="0">
            <a:schemeClr val="dk1"/>
          </a:fillRef>
          <a:effectRef idx="2">
            <a:schemeClr val="dk1"/>
          </a:effectRef>
          <a:fontRef idx="minor">
            <a:schemeClr val="tx1"/>
          </a:fontRef>
        </p:style>
      </p:cxnSp>
      <p:cxnSp>
        <p:nvCxnSpPr>
          <p:cNvPr id="13" name="直接连接符 12">
            <a:extLst>
              <a:ext uri="{FF2B5EF4-FFF2-40B4-BE49-F238E27FC236}">
                <a16:creationId xmlns:a16="http://schemas.microsoft.com/office/drawing/2014/main" id="{D2B427E2-CC51-BF6E-AA60-1599199976F7}"/>
              </a:ext>
            </a:extLst>
          </p:cNvPr>
          <p:cNvCxnSpPr/>
          <p:nvPr/>
        </p:nvCxnSpPr>
        <p:spPr>
          <a:xfrm>
            <a:off x="5916505" y="3253789"/>
            <a:ext cx="1003610" cy="0"/>
          </a:xfrm>
          <a:prstGeom prst="line">
            <a:avLst/>
          </a:prstGeom>
        </p:spPr>
        <p:style>
          <a:lnRef idx="3">
            <a:schemeClr val="dk1"/>
          </a:lnRef>
          <a:fillRef idx="0">
            <a:schemeClr val="dk1"/>
          </a:fillRef>
          <a:effectRef idx="2">
            <a:schemeClr val="dk1"/>
          </a:effectRef>
          <a:fontRef idx="minor">
            <a:schemeClr val="tx1"/>
          </a:fontRef>
        </p:style>
      </p:cxnSp>
      <p:cxnSp>
        <p:nvCxnSpPr>
          <p:cNvPr id="14" name="直接箭头连接符 13">
            <a:extLst>
              <a:ext uri="{FF2B5EF4-FFF2-40B4-BE49-F238E27FC236}">
                <a16:creationId xmlns:a16="http://schemas.microsoft.com/office/drawing/2014/main" id="{053C6BEA-55BB-E8ED-5EF7-664A5E6CD7EB}"/>
              </a:ext>
            </a:extLst>
          </p:cNvPr>
          <p:cNvCxnSpPr>
            <a:cxnSpLocks/>
          </p:cNvCxnSpPr>
          <p:nvPr/>
        </p:nvCxnSpPr>
        <p:spPr>
          <a:xfrm flipV="1">
            <a:off x="6225958" y="3417322"/>
            <a:ext cx="0" cy="669562"/>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cxnSp>
        <p:nvCxnSpPr>
          <p:cNvPr id="16" name="直接箭头连接符 15">
            <a:extLst>
              <a:ext uri="{FF2B5EF4-FFF2-40B4-BE49-F238E27FC236}">
                <a16:creationId xmlns:a16="http://schemas.microsoft.com/office/drawing/2014/main" id="{B8EB44F8-0E25-76BF-8572-67E72D614D4E}"/>
              </a:ext>
            </a:extLst>
          </p:cNvPr>
          <p:cNvCxnSpPr>
            <a:cxnSpLocks/>
          </p:cNvCxnSpPr>
          <p:nvPr/>
        </p:nvCxnSpPr>
        <p:spPr>
          <a:xfrm flipH="1">
            <a:off x="6552140" y="3467150"/>
            <a:ext cx="6513" cy="614990"/>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sp>
        <p:nvSpPr>
          <p:cNvPr id="18" name="椭圆 17">
            <a:extLst>
              <a:ext uri="{FF2B5EF4-FFF2-40B4-BE49-F238E27FC236}">
                <a16:creationId xmlns:a16="http://schemas.microsoft.com/office/drawing/2014/main" id="{529630F2-AC50-D333-3CEE-54B711D98112}"/>
              </a:ext>
            </a:extLst>
          </p:cNvPr>
          <p:cNvSpPr/>
          <p:nvPr/>
        </p:nvSpPr>
        <p:spPr>
          <a:xfrm>
            <a:off x="6128891" y="3667398"/>
            <a:ext cx="194133" cy="201225"/>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srgbClr val="000000"/>
              </a:solidFill>
              <a:effectLst/>
              <a:uLnTx/>
              <a:uFillTx/>
              <a:latin typeface="Arial"/>
              <a:ea typeface="宋体"/>
              <a:cs typeface="+mn-cs"/>
            </a:endParaRPr>
          </a:p>
        </p:txBody>
      </p:sp>
      <p:sp>
        <p:nvSpPr>
          <p:cNvPr id="19" name="椭圆 18">
            <a:extLst>
              <a:ext uri="{FF2B5EF4-FFF2-40B4-BE49-F238E27FC236}">
                <a16:creationId xmlns:a16="http://schemas.microsoft.com/office/drawing/2014/main" id="{A55C8F1A-38F1-5C6C-0D96-CFECE4C242A2}"/>
              </a:ext>
            </a:extLst>
          </p:cNvPr>
          <p:cNvSpPr/>
          <p:nvPr/>
        </p:nvSpPr>
        <p:spPr>
          <a:xfrm>
            <a:off x="6468911" y="3641564"/>
            <a:ext cx="194133" cy="201225"/>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srgbClr val="000000"/>
              </a:solidFill>
              <a:effectLst/>
              <a:uLnTx/>
              <a:uFillTx/>
              <a:latin typeface="Arial"/>
              <a:ea typeface="宋体"/>
              <a:cs typeface="+mn-cs"/>
            </a:endParaRPr>
          </a:p>
        </p:txBody>
      </p:sp>
      <mc:AlternateContent xmlns:mc="http://schemas.openxmlformats.org/markup-compatibility/2006" xmlns:a14="http://schemas.microsoft.com/office/drawing/2010/main">
        <mc:Choice Requires="a14">
          <p:sp>
            <p:nvSpPr>
              <p:cNvPr id="20" name="矩形 19">
                <a:extLst>
                  <a:ext uri="{FF2B5EF4-FFF2-40B4-BE49-F238E27FC236}">
                    <a16:creationId xmlns:a16="http://schemas.microsoft.com/office/drawing/2014/main" id="{B9C60364-51E2-437D-29DD-6C73B0ADD73B}"/>
                  </a:ext>
                </a:extLst>
              </p:cNvPr>
              <p:cNvSpPr/>
              <p:nvPr/>
            </p:nvSpPr>
            <p:spPr>
              <a:xfrm>
                <a:off x="1077529" y="3232029"/>
                <a:ext cx="4166742" cy="771493"/>
              </a:xfrm>
              <a:prstGeom prst="rect">
                <a:avLst/>
              </a:prstGeom>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0" i="1" u="none" strike="noStrike" kern="1200" cap="none" spc="0" normalizeH="0" baseline="0" noProof="0" dirty="0">
                    <a:ln>
                      <a:noFill/>
                    </a:ln>
                    <a:solidFill>
                      <a:srgbClr val="003399"/>
                    </a:solidFill>
                    <a:effectLst/>
                    <a:uLnTx/>
                    <a:uFillTx/>
                    <a:latin typeface="Cambria Math" panose="02040503050406030204" pitchFamily="18" charset="0"/>
                    <a:ea typeface="Tahoma" panose="020B0604030504040204" pitchFamily="34" charset="0"/>
                    <a:cs typeface="Tahoma" panose="020B0604030504040204" pitchFamily="34" charset="0"/>
                  </a:rPr>
                  <a:t> </a:t>
                </a:r>
                <a14:m>
                  <m:oMath xmlns:m="http://schemas.openxmlformats.org/officeDocument/2006/math">
                    <m:sSubSup>
                      <m:sSubSupPr>
                        <m:ctrlPr>
                          <a:rPr kumimoji="0" lang="en-US" altLang="zh-CN" sz="2000" b="0" i="1" u="none" strike="noStrike" kern="1200" cap="none" spc="0" normalizeH="0" baseline="0" noProof="0" smtClean="0">
                            <a:ln>
                              <a:noFill/>
                            </a:ln>
                            <a:solidFill>
                              <a:srgbClr val="003399"/>
                            </a:solidFill>
                            <a:effectLst/>
                            <a:uLnTx/>
                            <a:uFillTx/>
                            <a:latin typeface="Cambria Math" panose="02040503050406030204" pitchFamily="18" charset="0"/>
                            <a:ea typeface="Tahoma" panose="020B0604030504040204" pitchFamily="34" charset="0"/>
                            <a:cs typeface="Tahoma" panose="020B0604030504040204" pitchFamily="34" charset="0"/>
                          </a:rPr>
                        </m:ctrlPr>
                      </m:sSubSupPr>
                      <m:e>
                        <m:r>
                          <a:rPr kumimoji="0" lang="en-US" altLang="zh-CN" sz="2000" b="0" i="1" u="none" strike="noStrike" kern="1200" cap="none" spc="0" normalizeH="0" baseline="0" noProof="0" smtClean="0">
                            <a:ln>
                              <a:noFill/>
                            </a:ln>
                            <a:solidFill>
                              <a:srgbClr val="003399"/>
                            </a:solidFill>
                            <a:effectLst/>
                            <a:uLnTx/>
                            <a:uFillTx/>
                            <a:latin typeface="Cambria Math" panose="02040503050406030204" pitchFamily="18" charset="0"/>
                            <a:ea typeface="Tahoma" panose="020B0604030504040204" pitchFamily="34" charset="0"/>
                            <a:cs typeface="Tahoma" panose="020B0604030504040204" pitchFamily="34" charset="0"/>
                          </a:rPr>
                          <m:t>𝜓</m:t>
                        </m:r>
                      </m:e>
                      <m:sub>
                        <m:r>
                          <a:rPr kumimoji="0" lang="en-US" altLang="zh-CN" sz="2000" b="0" i="1" u="none" strike="noStrike" kern="1200" cap="none" spc="0" normalizeH="0" baseline="0" noProof="0" smtClean="0">
                            <a:ln>
                              <a:noFill/>
                            </a:ln>
                            <a:solidFill>
                              <a:srgbClr val="003399"/>
                            </a:solidFill>
                            <a:effectLst/>
                            <a:uLnTx/>
                            <a:uFillTx/>
                            <a:latin typeface="Cambria Math" panose="02040503050406030204" pitchFamily="18" charset="0"/>
                            <a:ea typeface="Tahoma" panose="020B0604030504040204" pitchFamily="34" charset="0"/>
                            <a:cs typeface="Tahoma" panose="020B0604030504040204" pitchFamily="34" charset="0"/>
                          </a:rPr>
                          <m:t>𝐵</m:t>
                        </m:r>
                        <m:r>
                          <a:rPr kumimoji="0" lang="en-US" altLang="zh-CN" sz="2000" b="0" i="1" u="none" strike="noStrike" kern="1200" cap="none" spc="0" normalizeH="0" baseline="0" noProof="0" smtClean="0">
                            <a:ln>
                              <a:noFill/>
                            </a:ln>
                            <a:solidFill>
                              <a:srgbClr val="003399"/>
                            </a:solidFill>
                            <a:effectLst/>
                            <a:uLnTx/>
                            <a:uFillTx/>
                            <a:latin typeface="Cambria Math" panose="02040503050406030204" pitchFamily="18" charset="0"/>
                            <a:ea typeface="Tahoma" panose="020B0604030504040204" pitchFamily="34" charset="0"/>
                            <a:cs typeface="Tahoma" panose="020B0604030504040204" pitchFamily="34" charset="0"/>
                          </a:rPr>
                          <m:t>,</m:t>
                        </m:r>
                        <m:r>
                          <a:rPr kumimoji="0" lang="en-US" altLang="zh-CN" sz="2000" b="0" i="1" u="none" strike="noStrike" kern="1200" cap="none" spc="0" normalizeH="0" baseline="0" noProof="0" smtClean="0">
                            <a:ln>
                              <a:noFill/>
                            </a:ln>
                            <a:solidFill>
                              <a:srgbClr val="003399"/>
                            </a:solidFill>
                            <a:effectLst/>
                            <a:uLnTx/>
                            <a:uFillTx/>
                            <a:latin typeface="Cambria Math" panose="02040503050406030204" pitchFamily="18" charset="0"/>
                            <a:ea typeface="Tahoma" panose="020B0604030504040204" pitchFamily="34" charset="0"/>
                            <a:cs typeface="Tahoma" panose="020B0604030504040204" pitchFamily="34" charset="0"/>
                          </a:rPr>
                          <m:t>𝐴</m:t>
                        </m:r>
                      </m:sub>
                      <m:sup>
                        <m:r>
                          <a:rPr kumimoji="0" lang="en-US" altLang="zh-CN" sz="2000" b="0" i="1" u="none" strike="noStrike" kern="1200" cap="none" spc="0" normalizeH="0" baseline="0" noProof="0" smtClean="0">
                            <a:ln>
                              <a:noFill/>
                            </a:ln>
                            <a:solidFill>
                              <a:srgbClr val="003399"/>
                            </a:solidFill>
                            <a:effectLst/>
                            <a:uLnTx/>
                            <a:uFillTx/>
                            <a:latin typeface="Cambria Math" panose="02040503050406030204" pitchFamily="18" charset="0"/>
                            <a:ea typeface="Tahoma" panose="020B0604030504040204" pitchFamily="34" charset="0"/>
                            <a:cs typeface="Tahoma" panose="020B0604030504040204" pitchFamily="34" charset="0"/>
                          </a:rPr>
                          <m:t>𝑀𝑂</m:t>
                        </m:r>
                      </m:sup>
                    </m:sSubSup>
                    <m:r>
                      <a:rPr kumimoji="0" lang="en-US" altLang="zh-CN" sz="2000" b="0" i="1" u="none" strike="noStrike" kern="1200" cap="none" spc="0" normalizeH="0" baseline="0" noProof="0" smtClean="0">
                        <a:ln>
                          <a:noFill/>
                        </a:ln>
                        <a:solidFill>
                          <a:srgbClr val="003399"/>
                        </a:solidFill>
                        <a:effectLst/>
                        <a:uLnTx/>
                        <a:uFillTx/>
                        <a:latin typeface="Cambria Math" panose="02040503050406030204" pitchFamily="18" charset="0"/>
                        <a:ea typeface="Tahoma" panose="020B0604030504040204" pitchFamily="34" charset="0"/>
                        <a:cs typeface="Tahoma" panose="020B0604030504040204" pitchFamily="34" charset="0"/>
                      </a:rPr>
                      <m:t>=</m:t>
                    </m:r>
                    <m:f>
                      <m:fPr>
                        <m:ctrlPr>
                          <a:rPr kumimoji="0" lang="en-US" altLang="zh-CN" sz="2000" b="0" i="1" u="none" strike="noStrike" kern="1200" cap="none" spc="0" normalizeH="0" baseline="0" noProof="0" smtClean="0">
                            <a:ln>
                              <a:noFill/>
                            </a:ln>
                            <a:solidFill>
                              <a:srgbClr val="003399"/>
                            </a:solidFill>
                            <a:effectLst/>
                            <a:uLnTx/>
                            <a:uFillTx/>
                            <a:latin typeface="Cambria Math" panose="02040503050406030204" pitchFamily="18" charset="0"/>
                            <a:ea typeface="Tahoma" panose="020B0604030504040204" pitchFamily="34" charset="0"/>
                            <a:cs typeface="Tahoma" panose="020B0604030504040204" pitchFamily="34" charset="0"/>
                          </a:rPr>
                        </m:ctrlPr>
                      </m:fPr>
                      <m:num>
                        <m:r>
                          <a:rPr kumimoji="0" lang="en-US" altLang="zh-CN" sz="2000" b="0" i="1" u="none" strike="noStrike" kern="1200" cap="none" spc="0" normalizeH="0" baseline="0" noProof="0" smtClean="0">
                            <a:ln>
                              <a:noFill/>
                            </a:ln>
                            <a:solidFill>
                              <a:srgbClr val="003399"/>
                            </a:solidFill>
                            <a:effectLst/>
                            <a:uLnTx/>
                            <a:uFillTx/>
                            <a:latin typeface="Cambria Math" panose="02040503050406030204" pitchFamily="18" charset="0"/>
                            <a:ea typeface="Tahoma" panose="020B0604030504040204" pitchFamily="34" charset="0"/>
                            <a:cs typeface="Tahoma" panose="020B0604030504040204" pitchFamily="34" charset="0"/>
                          </a:rPr>
                          <m:t>1</m:t>
                        </m:r>
                      </m:num>
                      <m:den>
                        <m:rad>
                          <m:radPr>
                            <m:degHide m:val="on"/>
                            <m:ctrlPr>
                              <a:rPr kumimoji="0" lang="en-US" altLang="zh-CN" sz="2000" b="0" i="1" u="none" strike="noStrike" kern="1200" cap="none" spc="0" normalizeH="0" baseline="0" noProof="0" smtClean="0">
                                <a:ln>
                                  <a:noFill/>
                                </a:ln>
                                <a:solidFill>
                                  <a:srgbClr val="003399"/>
                                </a:solidFill>
                                <a:effectLst/>
                                <a:uLnTx/>
                                <a:uFillTx/>
                                <a:latin typeface="Cambria Math" panose="02040503050406030204" pitchFamily="18" charset="0"/>
                                <a:ea typeface="Tahoma" panose="020B0604030504040204" pitchFamily="34" charset="0"/>
                                <a:cs typeface="Tahoma" panose="020B0604030504040204" pitchFamily="34" charset="0"/>
                              </a:rPr>
                            </m:ctrlPr>
                          </m:radPr>
                          <m:deg/>
                          <m:e>
                            <m:r>
                              <a:rPr kumimoji="0" lang="en-US" altLang="zh-CN" sz="2000" b="0" i="1" u="none" strike="noStrike" kern="1200" cap="none" spc="0" normalizeH="0" baseline="0" noProof="0" smtClean="0">
                                <a:ln>
                                  <a:noFill/>
                                </a:ln>
                                <a:solidFill>
                                  <a:srgbClr val="003399"/>
                                </a:solidFill>
                                <a:effectLst/>
                                <a:uLnTx/>
                                <a:uFillTx/>
                                <a:latin typeface="Cambria Math" panose="02040503050406030204" pitchFamily="18" charset="0"/>
                                <a:ea typeface="Tahoma" panose="020B0604030504040204" pitchFamily="34" charset="0"/>
                                <a:cs typeface="Tahoma" panose="020B0604030504040204" pitchFamily="34" charset="0"/>
                              </a:rPr>
                              <m:t>2</m:t>
                            </m:r>
                          </m:e>
                        </m:rad>
                      </m:den>
                    </m:f>
                    <m:r>
                      <a:rPr kumimoji="0" lang="en-US" altLang="zh-CN" sz="2000" b="0" i="1" u="none" strike="noStrike" kern="1200" cap="none" spc="0" normalizeH="0" baseline="0" noProof="0" smtClean="0">
                        <a:ln>
                          <a:noFill/>
                        </a:ln>
                        <a:solidFill>
                          <a:srgbClr val="003399"/>
                        </a:solidFill>
                        <a:effectLst/>
                        <a:uLnTx/>
                        <a:uFillTx/>
                        <a:latin typeface="Cambria Math" panose="02040503050406030204" pitchFamily="18" charset="0"/>
                        <a:ea typeface="Tahoma" panose="020B0604030504040204" pitchFamily="34" charset="0"/>
                        <a:cs typeface="Tahoma" panose="020B0604030504040204" pitchFamily="34" charset="0"/>
                      </a:rPr>
                      <m:t>(</m:t>
                    </m:r>
                    <m:sSup>
                      <m:sSupPr>
                        <m:ctrlPr>
                          <a:rPr kumimoji="0" lang="en-US" altLang="zh-CN" sz="2000" b="0" i="1" u="none" strike="noStrike" kern="1200" cap="none" spc="0" normalizeH="0" baseline="0" noProof="0" smtClean="0">
                            <a:ln>
                              <a:noFill/>
                            </a:ln>
                            <a:solidFill>
                              <a:srgbClr val="003399"/>
                            </a:solidFill>
                            <a:effectLst/>
                            <a:uLnTx/>
                            <a:uFillTx/>
                            <a:latin typeface="Cambria Math" panose="02040503050406030204" pitchFamily="18" charset="0"/>
                            <a:ea typeface="Tahoma" panose="020B0604030504040204" pitchFamily="34" charset="0"/>
                            <a:cs typeface="Tahoma" panose="020B0604030504040204" pitchFamily="34" charset="0"/>
                          </a:rPr>
                        </m:ctrlPr>
                      </m:sSupPr>
                      <m:e>
                        <m:r>
                          <a:rPr kumimoji="0" lang="en-US" altLang="zh-CN" sz="2000" b="0" i="1" u="none" strike="noStrike" kern="1200" cap="none" spc="0" normalizeH="0" baseline="0" noProof="0" smtClean="0">
                            <a:ln>
                              <a:noFill/>
                            </a:ln>
                            <a:solidFill>
                              <a:srgbClr val="003399"/>
                            </a:solidFill>
                            <a:effectLst/>
                            <a:uLnTx/>
                            <a:uFillTx/>
                            <a:latin typeface="Cambria Math" panose="02040503050406030204" pitchFamily="18" charset="0"/>
                            <a:ea typeface="Tahoma" panose="020B0604030504040204" pitchFamily="34" charset="0"/>
                            <a:cs typeface="Tahoma" panose="020B0604030504040204" pitchFamily="34" charset="0"/>
                          </a:rPr>
                          <m:t>𝑒</m:t>
                        </m:r>
                      </m:e>
                      <m:sup>
                        <m:r>
                          <a:rPr kumimoji="0" lang="en-US" altLang="zh-CN" sz="2000" b="0" i="1" u="none" strike="noStrike" kern="1200" cap="none" spc="0" normalizeH="0" baseline="0" noProof="0" smtClean="0">
                            <a:ln>
                              <a:noFill/>
                            </a:ln>
                            <a:solidFill>
                              <a:srgbClr val="003399"/>
                            </a:solidFill>
                            <a:effectLst/>
                            <a:uLnTx/>
                            <a:uFillTx/>
                            <a:latin typeface="Cambria Math" panose="02040503050406030204" pitchFamily="18" charset="0"/>
                            <a:ea typeface="Tahoma" panose="020B0604030504040204" pitchFamily="34" charset="0"/>
                            <a:cs typeface="Tahoma" panose="020B0604030504040204" pitchFamily="34" charset="0"/>
                          </a:rPr>
                          <m:t>−</m:t>
                        </m:r>
                        <m:f>
                          <m:fPr>
                            <m:ctrlPr>
                              <a:rPr kumimoji="0" lang="en-US" altLang="zh-CN" sz="2000" b="0" i="1" u="none" strike="noStrike" kern="1200" cap="none" spc="0" normalizeH="0" baseline="0" noProof="0">
                                <a:ln>
                                  <a:noFill/>
                                </a:ln>
                                <a:solidFill>
                                  <a:srgbClr val="003399"/>
                                </a:solidFill>
                                <a:effectLst/>
                                <a:uLnTx/>
                                <a:uFillTx/>
                                <a:latin typeface="Cambria Math" panose="02040503050406030204" pitchFamily="18" charset="0"/>
                                <a:ea typeface="Tahoma" panose="020B0604030504040204" pitchFamily="34" charset="0"/>
                                <a:cs typeface="Tahoma" panose="020B0604030504040204" pitchFamily="34" charset="0"/>
                              </a:rPr>
                            </m:ctrlPr>
                          </m:fPr>
                          <m:num>
                            <m:r>
                              <a:rPr kumimoji="0" lang="en-US" altLang="zh-CN" sz="2000" b="0" i="1" u="none" strike="noStrike" kern="1200" cap="none" spc="0" normalizeH="0" baseline="0" noProof="0" smtClean="0">
                                <a:ln>
                                  <a:noFill/>
                                </a:ln>
                                <a:solidFill>
                                  <a:srgbClr val="003399"/>
                                </a:solidFill>
                                <a:effectLst/>
                                <a:uLnTx/>
                                <a:uFillTx/>
                                <a:latin typeface="Cambria Math" panose="02040503050406030204" pitchFamily="18" charset="0"/>
                                <a:ea typeface="Tahoma" panose="020B0604030504040204" pitchFamily="34" charset="0"/>
                                <a:cs typeface="Tahoma" panose="020B0604030504040204" pitchFamily="34" charset="0"/>
                              </a:rPr>
                              <m:t>𝑍</m:t>
                            </m:r>
                            <m:d>
                              <m:dPr>
                                <m:begChr m:val="|"/>
                                <m:endChr m:val="|"/>
                                <m:ctrlPr>
                                  <a:rPr kumimoji="0" lang="en-US" altLang="zh-CN" sz="2000" b="0" i="1" u="none" strike="noStrike" kern="1200" cap="none" spc="0" normalizeH="0" baseline="0" noProof="0">
                                    <a:ln>
                                      <a:noFill/>
                                    </a:ln>
                                    <a:solidFill>
                                      <a:srgbClr val="003399"/>
                                    </a:solidFill>
                                    <a:effectLst/>
                                    <a:uLnTx/>
                                    <a:uFillTx/>
                                    <a:latin typeface="Cambria Math" panose="02040503050406030204" pitchFamily="18" charset="0"/>
                                    <a:ea typeface="Tahoma" panose="020B0604030504040204" pitchFamily="34" charset="0"/>
                                    <a:cs typeface="Tahoma" panose="020B0604030504040204" pitchFamily="34" charset="0"/>
                                  </a:rPr>
                                </m:ctrlPr>
                              </m:dPr>
                              <m:e>
                                <m:sSub>
                                  <m:sSubPr>
                                    <m:ctrlPr>
                                      <a:rPr kumimoji="0" lang="en-US" altLang="zh-CN" sz="2000" b="0" i="1" u="none" strike="noStrike" kern="1200" cap="none" spc="0" normalizeH="0" baseline="0" noProof="0" dirty="0">
                                        <a:ln>
                                          <a:noFill/>
                                        </a:ln>
                                        <a:solidFill>
                                          <a:srgbClr val="003399"/>
                                        </a:solidFill>
                                        <a:effectLst/>
                                        <a:uLnTx/>
                                        <a:uFillTx/>
                                        <a:latin typeface="Cambria Math" panose="02040503050406030204" pitchFamily="18" charset="0"/>
                                        <a:ea typeface="Tahoma" panose="020B0604030504040204" pitchFamily="34" charset="0"/>
                                        <a:cs typeface="Tahoma" panose="020B0604030504040204" pitchFamily="34" charset="0"/>
                                      </a:rPr>
                                    </m:ctrlPr>
                                  </m:sSubPr>
                                  <m:e>
                                    <m:acc>
                                      <m:accPr>
                                        <m:chr m:val="⃗"/>
                                        <m:ctrlPr>
                                          <a:rPr kumimoji="0" lang="en-US" altLang="zh-CN" sz="2000" b="0" i="1" u="none" strike="noStrike" kern="1200" cap="none" spc="0" normalizeH="0" baseline="0" noProof="0">
                                            <a:ln>
                                              <a:noFill/>
                                            </a:ln>
                                            <a:solidFill>
                                              <a:srgbClr val="003399"/>
                                            </a:solidFill>
                                            <a:effectLst/>
                                            <a:uLnTx/>
                                            <a:uFillTx/>
                                            <a:latin typeface="Cambria Math" panose="02040503050406030204" pitchFamily="18" charset="0"/>
                                            <a:ea typeface="Tahoma" panose="020B0604030504040204" pitchFamily="34" charset="0"/>
                                            <a:cs typeface="Tahoma" panose="020B0604030504040204" pitchFamily="34" charset="0"/>
                                          </a:rPr>
                                        </m:ctrlPr>
                                      </m:accPr>
                                      <m:e>
                                        <m:r>
                                          <a:rPr kumimoji="0" lang="en-US" altLang="zh-CN" sz="2000" b="0" i="1" u="none" strike="noStrike" kern="1200" cap="none" spc="0" normalizeH="0" baseline="0" noProof="0">
                                            <a:ln>
                                              <a:noFill/>
                                            </a:ln>
                                            <a:solidFill>
                                              <a:srgbClr val="003399"/>
                                            </a:solidFill>
                                            <a:effectLst/>
                                            <a:uLnTx/>
                                            <a:uFillTx/>
                                            <a:latin typeface="Cambria Math" panose="02040503050406030204" pitchFamily="18" charset="0"/>
                                            <a:ea typeface="Tahoma" panose="020B0604030504040204" pitchFamily="34" charset="0"/>
                                            <a:cs typeface="Tahoma" panose="020B0604030504040204" pitchFamily="34" charset="0"/>
                                          </a:rPr>
                                          <m:t>𝑟</m:t>
                                        </m:r>
                                      </m:e>
                                    </m:acc>
                                  </m:e>
                                  <m:sub>
                                    <m:r>
                                      <a:rPr kumimoji="0" lang="en-US" altLang="zh-CN" sz="2000" b="0" i="1" u="none" strike="noStrike" kern="1200" cap="none" spc="0" normalizeH="0" baseline="0" noProof="0" dirty="0">
                                        <a:ln>
                                          <a:noFill/>
                                        </a:ln>
                                        <a:solidFill>
                                          <a:srgbClr val="003399"/>
                                        </a:solidFill>
                                        <a:effectLst/>
                                        <a:uLnTx/>
                                        <a:uFillTx/>
                                        <a:latin typeface="Cambria Math" panose="02040503050406030204" pitchFamily="18" charset="0"/>
                                        <a:ea typeface="Tahoma" panose="020B0604030504040204" pitchFamily="34" charset="0"/>
                                        <a:cs typeface="Tahoma" panose="020B0604030504040204" pitchFamily="34" charset="0"/>
                                      </a:rPr>
                                      <m:t>1</m:t>
                                    </m:r>
                                  </m:sub>
                                </m:sSub>
                                <m:r>
                                  <a:rPr kumimoji="0" lang="en-US" altLang="zh-CN" sz="2000" b="0" i="1" u="none" strike="noStrike" kern="1200" cap="none" spc="0" normalizeH="0" baseline="0" noProof="0">
                                    <a:ln>
                                      <a:noFill/>
                                    </a:ln>
                                    <a:solidFill>
                                      <a:srgbClr val="003399"/>
                                    </a:solidFill>
                                    <a:effectLst/>
                                    <a:uLnTx/>
                                    <a:uFillTx/>
                                    <a:latin typeface="Cambria Math" panose="02040503050406030204" pitchFamily="18" charset="0"/>
                                    <a:ea typeface="Tahoma" panose="020B0604030504040204" pitchFamily="34" charset="0"/>
                                    <a:cs typeface="Tahoma" panose="020B0604030504040204" pitchFamily="34" charset="0"/>
                                  </a:rPr>
                                  <m:t>−</m:t>
                                </m:r>
                                <m:sSub>
                                  <m:sSubPr>
                                    <m:ctrlPr>
                                      <a:rPr kumimoji="0" lang="en-US" altLang="zh-CN" sz="2000" b="0" i="1" u="none" strike="noStrike" kern="1200" cap="none" spc="0" normalizeH="0" baseline="0" noProof="0">
                                        <a:ln>
                                          <a:noFill/>
                                        </a:ln>
                                        <a:solidFill>
                                          <a:srgbClr val="003399"/>
                                        </a:solidFill>
                                        <a:effectLst/>
                                        <a:uLnTx/>
                                        <a:uFillTx/>
                                        <a:latin typeface="Cambria Math" panose="02040503050406030204" pitchFamily="18" charset="0"/>
                                        <a:ea typeface="Tahoma" panose="020B0604030504040204" pitchFamily="34" charset="0"/>
                                        <a:cs typeface="Tahoma" panose="020B0604030504040204" pitchFamily="34" charset="0"/>
                                      </a:rPr>
                                    </m:ctrlPr>
                                  </m:sSubPr>
                                  <m:e>
                                    <m:acc>
                                      <m:accPr>
                                        <m:chr m:val="⃗"/>
                                        <m:ctrlPr>
                                          <a:rPr kumimoji="0" lang="en-US" altLang="zh-CN" sz="2000" b="0" i="1" u="none" strike="noStrike" kern="1200" cap="none" spc="0" normalizeH="0" baseline="0" noProof="0">
                                            <a:ln>
                                              <a:noFill/>
                                            </a:ln>
                                            <a:solidFill>
                                              <a:srgbClr val="003399"/>
                                            </a:solidFill>
                                            <a:effectLst/>
                                            <a:uLnTx/>
                                            <a:uFillTx/>
                                            <a:latin typeface="Cambria Math" panose="02040503050406030204" pitchFamily="18" charset="0"/>
                                            <a:ea typeface="Tahoma" panose="020B0604030504040204" pitchFamily="34" charset="0"/>
                                            <a:cs typeface="Tahoma" panose="020B0604030504040204" pitchFamily="34" charset="0"/>
                                          </a:rPr>
                                        </m:ctrlPr>
                                      </m:accPr>
                                      <m:e>
                                        <m:r>
                                          <a:rPr kumimoji="0" lang="en-US" altLang="zh-CN" sz="2000" b="0" i="1" u="none" strike="noStrike" kern="1200" cap="none" spc="0" normalizeH="0" baseline="0" noProof="0">
                                            <a:ln>
                                              <a:noFill/>
                                            </a:ln>
                                            <a:solidFill>
                                              <a:srgbClr val="003399"/>
                                            </a:solidFill>
                                            <a:effectLst/>
                                            <a:uLnTx/>
                                            <a:uFillTx/>
                                            <a:latin typeface="Cambria Math" panose="02040503050406030204" pitchFamily="18" charset="0"/>
                                            <a:ea typeface="Tahoma" panose="020B0604030504040204" pitchFamily="34" charset="0"/>
                                            <a:cs typeface="Tahoma" panose="020B0604030504040204" pitchFamily="34" charset="0"/>
                                          </a:rPr>
                                          <m:t>𝑅</m:t>
                                        </m:r>
                                      </m:e>
                                    </m:acc>
                                  </m:e>
                                  <m:sub>
                                    <m:r>
                                      <a:rPr kumimoji="0" lang="en-US" altLang="zh-CN" sz="2000" b="0" i="1" u="none" strike="noStrike" kern="1200" cap="none" spc="0" normalizeH="0" baseline="0" noProof="0">
                                        <a:ln>
                                          <a:noFill/>
                                        </a:ln>
                                        <a:solidFill>
                                          <a:srgbClr val="003399"/>
                                        </a:solidFill>
                                        <a:effectLst/>
                                        <a:uLnTx/>
                                        <a:uFillTx/>
                                        <a:latin typeface="Cambria Math" panose="02040503050406030204" pitchFamily="18" charset="0"/>
                                        <a:ea typeface="Tahoma" panose="020B0604030504040204" pitchFamily="34" charset="0"/>
                                        <a:cs typeface="Tahoma" panose="020B0604030504040204" pitchFamily="34" charset="0"/>
                                      </a:rPr>
                                      <m:t>1</m:t>
                                    </m:r>
                                  </m:sub>
                                </m:sSub>
                              </m:e>
                            </m:d>
                          </m:num>
                          <m:den>
                            <m:sSub>
                              <m:sSubPr>
                                <m:ctrlPr>
                                  <a:rPr kumimoji="0" lang="en-US" altLang="zh-CN" sz="2000" b="0" i="1" u="none" strike="noStrike" kern="1200" cap="none" spc="0" normalizeH="0" baseline="0" noProof="0">
                                    <a:ln>
                                      <a:noFill/>
                                    </a:ln>
                                    <a:solidFill>
                                      <a:srgbClr val="003399"/>
                                    </a:solidFill>
                                    <a:effectLst/>
                                    <a:uLnTx/>
                                    <a:uFillTx/>
                                    <a:latin typeface="Cambria Math" panose="02040503050406030204" pitchFamily="18" charset="0"/>
                                    <a:ea typeface="Tahoma" panose="020B0604030504040204" pitchFamily="34" charset="0"/>
                                    <a:cs typeface="Tahoma" panose="020B0604030504040204" pitchFamily="34" charset="0"/>
                                  </a:rPr>
                                </m:ctrlPr>
                              </m:sSubPr>
                              <m:e>
                                <m:r>
                                  <a:rPr kumimoji="0" lang="en-US" altLang="zh-CN" sz="2000" b="0" i="1" u="none" strike="noStrike" kern="1200" cap="none" spc="0" normalizeH="0" baseline="0" noProof="0">
                                    <a:ln>
                                      <a:noFill/>
                                    </a:ln>
                                    <a:solidFill>
                                      <a:srgbClr val="003399"/>
                                    </a:solidFill>
                                    <a:effectLst/>
                                    <a:uLnTx/>
                                    <a:uFillTx/>
                                    <a:latin typeface="Cambria Math" panose="02040503050406030204" pitchFamily="18" charset="0"/>
                                    <a:ea typeface="Tahoma" panose="020B0604030504040204" pitchFamily="34" charset="0"/>
                                    <a:cs typeface="Tahoma" panose="020B0604030504040204" pitchFamily="34" charset="0"/>
                                  </a:rPr>
                                  <m:t>𝑎</m:t>
                                </m:r>
                              </m:e>
                              <m:sub>
                                <m:r>
                                  <a:rPr kumimoji="0" lang="en-US" altLang="zh-CN" sz="2000" b="0" i="1" u="none" strike="noStrike" kern="1200" cap="none" spc="0" normalizeH="0" baseline="0" noProof="0">
                                    <a:ln>
                                      <a:noFill/>
                                    </a:ln>
                                    <a:solidFill>
                                      <a:srgbClr val="003399"/>
                                    </a:solidFill>
                                    <a:effectLst/>
                                    <a:uLnTx/>
                                    <a:uFillTx/>
                                    <a:latin typeface="Cambria Math" panose="02040503050406030204" pitchFamily="18" charset="0"/>
                                    <a:ea typeface="Tahoma" panose="020B0604030504040204" pitchFamily="34" charset="0"/>
                                    <a:cs typeface="Tahoma" panose="020B0604030504040204" pitchFamily="34" charset="0"/>
                                  </a:rPr>
                                  <m:t>𝐵</m:t>
                                </m:r>
                              </m:sub>
                            </m:sSub>
                          </m:den>
                        </m:f>
                        <m:r>
                          <a:rPr kumimoji="0" lang="en-US" altLang="zh-CN" sz="2000" b="0" i="1" u="none" strike="noStrike" kern="1200" cap="none" spc="0" normalizeH="0" baseline="0" noProof="0" smtClean="0">
                            <a:ln>
                              <a:noFill/>
                            </a:ln>
                            <a:solidFill>
                              <a:srgbClr val="003399"/>
                            </a:solidFill>
                            <a:effectLst/>
                            <a:uLnTx/>
                            <a:uFillTx/>
                            <a:latin typeface="Cambria Math" panose="02040503050406030204" pitchFamily="18" charset="0"/>
                            <a:ea typeface="Tahoma" panose="020B0604030504040204" pitchFamily="34" charset="0"/>
                            <a:cs typeface="Tahoma" panose="020B0604030504040204" pitchFamily="34" charset="0"/>
                          </a:rPr>
                          <m:t> </m:t>
                        </m:r>
                      </m:sup>
                    </m:sSup>
                    <m:r>
                      <a:rPr kumimoji="0" lang="en-US" altLang="zh-CN" sz="2000" b="0" i="1" u="none" strike="noStrike" kern="1200" cap="none" spc="0" normalizeH="0" baseline="0" noProof="0" smtClean="0">
                        <a:ln>
                          <a:noFill/>
                        </a:ln>
                        <a:solidFill>
                          <a:srgbClr val="003399"/>
                        </a:solidFill>
                        <a:effectLst/>
                        <a:uLnTx/>
                        <a:uFillTx/>
                        <a:latin typeface="Cambria Math" panose="02040503050406030204" pitchFamily="18" charset="0"/>
                        <a:ea typeface="Tahoma" panose="020B0604030504040204" pitchFamily="34" charset="0"/>
                        <a:cs typeface="Tahoma" panose="020B0604030504040204" pitchFamily="34" charset="0"/>
                      </a:rPr>
                      <m:t>±</m:t>
                    </m:r>
                    <m:sSup>
                      <m:sSupPr>
                        <m:ctrlPr>
                          <a:rPr kumimoji="0" lang="en-US" altLang="zh-CN" sz="2000" b="0" i="1" u="none" strike="noStrike" kern="1200" cap="none" spc="0" normalizeH="0" baseline="0" noProof="0">
                            <a:ln>
                              <a:noFill/>
                            </a:ln>
                            <a:solidFill>
                              <a:srgbClr val="003399"/>
                            </a:solidFill>
                            <a:effectLst/>
                            <a:uLnTx/>
                            <a:uFillTx/>
                            <a:latin typeface="Cambria Math" panose="02040503050406030204" pitchFamily="18" charset="0"/>
                            <a:ea typeface="Tahoma" panose="020B0604030504040204" pitchFamily="34" charset="0"/>
                            <a:cs typeface="Tahoma" panose="020B0604030504040204" pitchFamily="34" charset="0"/>
                          </a:rPr>
                        </m:ctrlPr>
                      </m:sSupPr>
                      <m:e>
                        <m:r>
                          <a:rPr kumimoji="0" lang="en-US" altLang="zh-CN" sz="2000" b="0" i="1" u="none" strike="noStrike" kern="1200" cap="none" spc="0" normalizeH="0" baseline="0" noProof="0">
                            <a:ln>
                              <a:noFill/>
                            </a:ln>
                            <a:solidFill>
                              <a:srgbClr val="003399"/>
                            </a:solidFill>
                            <a:effectLst/>
                            <a:uLnTx/>
                            <a:uFillTx/>
                            <a:latin typeface="Cambria Math" panose="02040503050406030204" pitchFamily="18" charset="0"/>
                            <a:ea typeface="Tahoma" panose="020B0604030504040204" pitchFamily="34" charset="0"/>
                            <a:cs typeface="Tahoma" panose="020B0604030504040204" pitchFamily="34" charset="0"/>
                          </a:rPr>
                          <m:t>𝑒</m:t>
                        </m:r>
                      </m:e>
                      <m:sup>
                        <m:r>
                          <a:rPr kumimoji="0" lang="en-US" altLang="zh-CN" sz="2000" b="0" i="1" u="none" strike="noStrike" kern="1200" cap="none" spc="0" normalizeH="0" baseline="0" noProof="0">
                            <a:ln>
                              <a:noFill/>
                            </a:ln>
                            <a:solidFill>
                              <a:srgbClr val="003399"/>
                            </a:solidFill>
                            <a:effectLst/>
                            <a:uLnTx/>
                            <a:uFillTx/>
                            <a:latin typeface="Cambria Math" panose="02040503050406030204" pitchFamily="18" charset="0"/>
                            <a:ea typeface="Tahoma" panose="020B0604030504040204" pitchFamily="34" charset="0"/>
                            <a:cs typeface="Tahoma" panose="020B0604030504040204" pitchFamily="34" charset="0"/>
                          </a:rPr>
                          <m:t>−</m:t>
                        </m:r>
                        <m:f>
                          <m:fPr>
                            <m:ctrlPr>
                              <a:rPr kumimoji="0" lang="en-US" altLang="zh-CN" sz="2000" b="0" i="1" u="none" strike="noStrike" kern="1200" cap="none" spc="0" normalizeH="0" baseline="0" noProof="0">
                                <a:ln>
                                  <a:noFill/>
                                </a:ln>
                                <a:solidFill>
                                  <a:srgbClr val="003399"/>
                                </a:solidFill>
                                <a:effectLst/>
                                <a:uLnTx/>
                                <a:uFillTx/>
                                <a:latin typeface="Cambria Math" panose="02040503050406030204" pitchFamily="18" charset="0"/>
                                <a:ea typeface="Tahoma" panose="020B0604030504040204" pitchFamily="34" charset="0"/>
                                <a:cs typeface="Tahoma" panose="020B0604030504040204" pitchFamily="34" charset="0"/>
                              </a:rPr>
                            </m:ctrlPr>
                          </m:fPr>
                          <m:num>
                            <m:r>
                              <a:rPr kumimoji="0" lang="en-US" altLang="zh-CN" sz="2000" b="0" i="1" u="none" strike="noStrike" kern="1200" cap="none" spc="0" normalizeH="0" baseline="0" noProof="0" smtClean="0">
                                <a:ln>
                                  <a:noFill/>
                                </a:ln>
                                <a:solidFill>
                                  <a:srgbClr val="003399"/>
                                </a:solidFill>
                                <a:effectLst/>
                                <a:uLnTx/>
                                <a:uFillTx/>
                                <a:latin typeface="Cambria Math" panose="02040503050406030204" pitchFamily="18" charset="0"/>
                                <a:ea typeface="Tahoma" panose="020B0604030504040204" pitchFamily="34" charset="0"/>
                                <a:cs typeface="Tahoma" panose="020B0604030504040204" pitchFamily="34" charset="0"/>
                              </a:rPr>
                              <m:t>𝑍</m:t>
                            </m:r>
                            <m:d>
                              <m:dPr>
                                <m:begChr m:val="|"/>
                                <m:endChr m:val="|"/>
                                <m:ctrlPr>
                                  <a:rPr kumimoji="0" lang="en-US" altLang="zh-CN" sz="2000" b="0" i="1" u="none" strike="noStrike" kern="1200" cap="none" spc="0" normalizeH="0" baseline="0" noProof="0">
                                    <a:ln>
                                      <a:noFill/>
                                    </a:ln>
                                    <a:solidFill>
                                      <a:srgbClr val="003399"/>
                                    </a:solidFill>
                                    <a:effectLst/>
                                    <a:uLnTx/>
                                    <a:uFillTx/>
                                    <a:latin typeface="Cambria Math" panose="02040503050406030204" pitchFamily="18" charset="0"/>
                                    <a:ea typeface="Tahoma" panose="020B0604030504040204" pitchFamily="34" charset="0"/>
                                    <a:cs typeface="Tahoma" panose="020B0604030504040204" pitchFamily="34" charset="0"/>
                                  </a:rPr>
                                </m:ctrlPr>
                              </m:dPr>
                              <m:e>
                                <m:sSub>
                                  <m:sSubPr>
                                    <m:ctrlPr>
                                      <a:rPr kumimoji="0" lang="en-US" altLang="zh-CN" sz="2000" b="0" i="1" u="none" strike="noStrike" kern="1200" cap="none" spc="0" normalizeH="0" baseline="0" noProof="0" dirty="0">
                                        <a:ln>
                                          <a:noFill/>
                                        </a:ln>
                                        <a:solidFill>
                                          <a:srgbClr val="003399"/>
                                        </a:solidFill>
                                        <a:effectLst/>
                                        <a:uLnTx/>
                                        <a:uFillTx/>
                                        <a:latin typeface="Cambria Math" panose="02040503050406030204" pitchFamily="18" charset="0"/>
                                        <a:ea typeface="Tahoma" panose="020B0604030504040204" pitchFamily="34" charset="0"/>
                                        <a:cs typeface="Tahoma" panose="020B0604030504040204" pitchFamily="34" charset="0"/>
                                      </a:rPr>
                                    </m:ctrlPr>
                                  </m:sSubPr>
                                  <m:e>
                                    <m:acc>
                                      <m:accPr>
                                        <m:chr m:val="⃗"/>
                                        <m:ctrlPr>
                                          <a:rPr kumimoji="0" lang="en-US" altLang="zh-CN" sz="2000" b="0" i="1" u="none" strike="noStrike" kern="1200" cap="none" spc="0" normalizeH="0" baseline="0" noProof="0">
                                            <a:ln>
                                              <a:noFill/>
                                            </a:ln>
                                            <a:solidFill>
                                              <a:srgbClr val="003399"/>
                                            </a:solidFill>
                                            <a:effectLst/>
                                            <a:uLnTx/>
                                            <a:uFillTx/>
                                            <a:latin typeface="Cambria Math" panose="02040503050406030204" pitchFamily="18" charset="0"/>
                                            <a:ea typeface="Tahoma" panose="020B0604030504040204" pitchFamily="34" charset="0"/>
                                            <a:cs typeface="Tahoma" panose="020B0604030504040204" pitchFamily="34" charset="0"/>
                                          </a:rPr>
                                        </m:ctrlPr>
                                      </m:accPr>
                                      <m:e>
                                        <m:r>
                                          <a:rPr kumimoji="0" lang="en-US" altLang="zh-CN" sz="2000" b="0" i="1" u="none" strike="noStrike" kern="1200" cap="none" spc="0" normalizeH="0" baseline="0" noProof="0">
                                            <a:ln>
                                              <a:noFill/>
                                            </a:ln>
                                            <a:solidFill>
                                              <a:srgbClr val="003399"/>
                                            </a:solidFill>
                                            <a:effectLst/>
                                            <a:uLnTx/>
                                            <a:uFillTx/>
                                            <a:latin typeface="Cambria Math" panose="02040503050406030204" pitchFamily="18" charset="0"/>
                                            <a:ea typeface="Tahoma" panose="020B0604030504040204" pitchFamily="34" charset="0"/>
                                            <a:cs typeface="Tahoma" panose="020B0604030504040204" pitchFamily="34" charset="0"/>
                                          </a:rPr>
                                          <m:t>𝑟</m:t>
                                        </m:r>
                                      </m:e>
                                    </m:acc>
                                  </m:e>
                                  <m:sub>
                                    <m:r>
                                      <a:rPr kumimoji="0" lang="en-US" altLang="zh-CN" sz="2000" b="0" i="1" u="none" strike="noStrike" kern="1200" cap="none" spc="0" normalizeH="0" baseline="0" noProof="0" dirty="0">
                                        <a:ln>
                                          <a:noFill/>
                                        </a:ln>
                                        <a:solidFill>
                                          <a:srgbClr val="003399"/>
                                        </a:solidFill>
                                        <a:effectLst/>
                                        <a:uLnTx/>
                                        <a:uFillTx/>
                                        <a:latin typeface="Cambria Math" panose="02040503050406030204" pitchFamily="18" charset="0"/>
                                        <a:ea typeface="Tahoma" panose="020B0604030504040204" pitchFamily="34" charset="0"/>
                                        <a:cs typeface="Tahoma" panose="020B0604030504040204" pitchFamily="34" charset="0"/>
                                      </a:rPr>
                                      <m:t>1</m:t>
                                    </m:r>
                                  </m:sub>
                                </m:sSub>
                                <m:r>
                                  <a:rPr kumimoji="0" lang="en-US" altLang="zh-CN" sz="2000" b="0" i="1" u="none" strike="noStrike" kern="1200" cap="none" spc="0" normalizeH="0" baseline="0" noProof="0">
                                    <a:ln>
                                      <a:noFill/>
                                    </a:ln>
                                    <a:solidFill>
                                      <a:srgbClr val="003399"/>
                                    </a:solidFill>
                                    <a:effectLst/>
                                    <a:uLnTx/>
                                    <a:uFillTx/>
                                    <a:latin typeface="Cambria Math" panose="02040503050406030204" pitchFamily="18" charset="0"/>
                                    <a:ea typeface="Tahoma" panose="020B0604030504040204" pitchFamily="34" charset="0"/>
                                    <a:cs typeface="Tahoma" panose="020B0604030504040204" pitchFamily="34" charset="0"/>
                                  </a:rPr>
                                  <m:t>−</m:t>
                                </m:r>
                                <m:sSub>
                                  <m:sSubPr>
                                    <m:ctrlPr>
                                      <a:rPr kumimoji="0" lang="en-US" altLang="zh-CN" sz="2000" b="0" i="1" u="none" strike="noStrike" kern="1200" cap="none" spc="0" normalizeH="0" baseline="0" noProof="0">
                                        <a:ln>
                                          <a:noFill/>
                                        </a:ln>
                                        <a:solidFill>
                                          <a:srgbClr val="003399"/>
                                        </a:solidFill>
                                        <a:effectLst/>
                                        <a:uLnTx/>
                                        <a:uFillTx/>
                                        <a:latin typeface="Cambria Math" panose="02040503050406030204" pitchFamily="18" charset="0"/>
                                        <a:ea typeface="Tahoma" panose="020B0604030504040204" pitchFamily="34" charset="0"/>
                                        <a:cs typeface="Tahoma" panose="020B0604030504040204" pitchFamily="34" charset="0"/>
                                      </a:rPr>
                                    </m:ctrlPr>
                                  </m:sSubPr>
                                  <m:e>
                                    <m:acc>
                                      <m:accPr>
                                        <m:chr m:val="⃗"/>
                                        <m:ctrlPr>
                                          <a:rPr kumimoji="0" lang="en-US" altLang="zh-CN" sz="2000" b="0" i="1" u="none" strike="noStrike" kern="1200" cap="none" spc="0" normalizeH="0" baseline="0" noProof="0">
                                            <a:ln>
                                              <a:noFill/>
                                            </a:ln>
                                            <a:solidFill>
                                              <a:srgbClr val="003399"/>
                                            </a:solidFill>
                                            <a:effectLst/>
                                            <a:uLnTx/>
                                            <a:uFillTx/>
                                            <a:latin typeface="Cambria Math" panose="02040503050406030204" pitchFamily="18" charset="0"/>
                                            <a:ea typeface="Tahoma" panose="020B0604030504040204" pitchFamily="34" charset="0"/>
                                            <a:cs typeface="Tahoma" panose="020B0604030504040204" pitchFamily="34" charset="0"/>
                                          </a:rPr>
                                        </m:ctrlPr>
                                      </m:accPr>
                                      <m:e>
                                        <m:r>
                                          <a:rPr kumimoji="0" lang="en-US" altLang="zh-CN" sz="2000" b="0" i="1" u="none" strike="noStrike" kern="1200" cap="none" spc="0" normalizeH="0" baseline="0" noProof="0">
                                            <a:ln>
                                              <a:noFill/>
                                            </a:ln>
                                            <a:solidFill>
                                              <a:srgbClr val="003399"/>
                                            </a:solidFill>
                                            <a:effectLst/>
                                            <a:uLnTx/>
                                            <a:uFillTx/>
                                            <a:latin typeface="Cambria Math" panose="02040503050406030204" pitchFamily="18" charset="0"/>
                                            <a:ea typeface="Tahoma" panose="020B0604030504040204" pitchFamily="34" charset="0"/>
                                            <a:cs typeface="Tahoma" panose="020B0604030504040204" pitchFamily="34" charset="0"/>
                                          </a:rPr>
                                          <m:t>𝑅</m:t>
                                        </m:r>
                                      </m:e>
                                    </m:acc>
                                  </m:e>
                                  <m:sub>
                                    <m:r>
                                      <a:rPr kumimoji="0" lang="en-US" altLang="zh-CN" sz="2000" b="0" i="1" u="none" strike="noStrike" kern="1200" cap="none" spc="0" normalizeH="0" baseline="0" noProof="0" smtClean="0">
                                        <a:ln>
                                          <a:noFill/>
                                        </a:ln>
                                        <a:solidFill>
                                          <a:srgbClr val="003399"/>
                                        </a:solidFill>
                                        <a:effectLst/>
                                        <a:uLnTx/>
                                        <a:uFillTx/>
                                        <a:latin typeface="Cambria Math" panose="02040503050406030204" pitchFamily="18" charset="0"/>
                                        <a:ea typeface="Tahoma" panose="020B0604030504040204" pitchFamily="34" charset="0"/>
                                        <a:cs typeface="Tahoma" panose="020B0604030504040204" pitchFamily="34" charset="0"/>
                                      </a:rPr>
                                      <m:t>2</m:t>
                                    </m:r>
                                  </m:sub>
                                </m:sSub>
                              </m:e>
                            </m:d>
                          </m:num>
                          <m:den>
                            <m:sSub>
                              <m:sSubPr>
                                <m:ctrlPr>
                                  <a:rPr kumimoji="0" lang="en-US" altLang="zh-CN" sz="2000" b="0" i="1" u="none" strike="noStrike" kern="1200" cap="none" spc="0" normalizeH="0" baseline="0" noProof="0">
                                    <a:ln>
                                      <a:noFill/>
                                    </a:ln>
                                    <a:solidFill>
                                      <a:srgbClr val="003399"/>
                                    </a:solidFill>
                                    <a:effectLst/>
                                    <a:uLnTx/>
                                    <a:uFillTx/>
                                    <a:latin typeface="Cambria Math" panose="02040503050406030204" pitchFamily="18" charset="0"/>
                                    <a:ea typeface="Tahoma" panose="020B0604030504040204" pitchFamily="34" charset="0"/>
                                    <a:cs typeface="Tahoma" panose="020B0604030504040204" pitchFamily="34" charset="0"/>
                                  </a:rPr>
                                </m:ctrlPr>
                              </m:sSubPr>
                              <m:e>
                                <m:r>
                                  <a:rPr kumimoji="0" lang="en-US" altLang="zh-CN" sz="2000" b="0" i="1" u="none" strike="noStrike" kern="1200" cap="none" spc="0" normalizeH="0" baseline="0" noProof="0">
                                    <a:ln>
                                      <a:noFill/>
                                    </a:ln>
                                    <a:solidFill>
                                      <a:srgbClr val="003399"/>
                                    </a:solidFill>
                                    <a:effectLst/>
                                    <a:uLnTx/>
                                    <a:uFillTx/>
                                    <a:latin typeface="Cambria Math" panose="02040503050406030204" pitchFamily="18" charset="0"/>
                                    <a:ea typeface="Tahoma" panose="020B0604030504040204" pitchFamily="34" charset="0"/>
                                    <a:cs typeface="Tahoma" panose="020B0604030504040204" pitchFamily="34" charset="0"/>
                                  </a:rPr>
                                  <m:t>𝑎</m:t>
                                </m:r>
                              </m:e>
                              <m:sub>
                                <m:r>
                                  <a:rPr kumimoji="0" lang="en-US" altLang="zh-CN" sz="2000" b="0" i="1" u="none" strike="noStrike" kern="1200" cap="none" spc="0" normalizeH="0" baseline="0" noProof="0">
                                    <a:ln>
                                      <a:noFill/>
                                    </a:ln>
                                    <a:solidFill>
                                      <a:srgbClr val="003399"/>
                                    </a:solidFill>
                                    <a:effectLst/>
                                    <a:uLnTx/>
                                    <a:uFillTx/>
                                    <a:latin typeface="Cambria Math" panose="02040503050406030204" pitchFamily="18" charset="0"/>
                                    <a:ea typeface="Tahoma" panose="020B0604030504040204" pitchFamily="34" charset="0"/>
                                    <a:cs typeface="Tahoma" panose="020B0604030504040204" pitchFamily="34" charset="0"/>
                                  </a:rPr>
                                  <m:t>𝐵</m:t>
                                </m:r>
                              </m:sub>
                            </m:sSub>
                          </m:den>
                        </m:f>
                        <m:r>
                          <a:rPr kumimoji="0" lang="en-US" altLang="zh-CN" sz="2000" b="0" i="1" u="none" strike="noStrike" kern="1200" cap="none" spc="0" normalizeH="0" baseline="0" noProof="0" smtClean="0">
                            <a:ln>
                              <a:noFill/>
                            </a:ln>
                            <a:solidFill>
                              <a:srgbClr val="003399"/>
                            </a:solidFill>
                            <a:effectLst/>
                            <a:uLnTx/>
                            <a:uFillTx/>
                            <a:latin typeface="Cambria Math" panose="02040503050406030204" pitchFamily="18" charset="0"/>
                            <a:ea typeface="Tahoma" panose="020B0604030504040204" pitchFamily="34" charset="0"/>
                            <a:cs typeface="Tahoma" panose="020B0604030504040204" pitchFamily="34" charset="0"/>
                          </a:rPr>
                          <m:t> </m:t>
                        </m:r>
                      </m:sup>
                    </m:sSup>
                    <m:r>
                      <a:rPr kumimoji="0" lang="en-US" altLang="zh-CN" sz="2000" b="0" i="1" u="none" strike="noStrike" kern="1200" cap="none" spc="0" normalizeH="0" baseline="0" noProof="0" smtClean="0">
                        <a:ln>
                          <a:noFill/>
                        </a:ln>
                        <a:solidFill>
                          <a:srgbClr val="003399"/>
                        </a:solidFill>
                        <a:effectLst/>
                        <a:uLnTx/>
                        <a:uFillTx/>
                        <a:latin typeface="Cambria Math" panose="02040503050406030204" pitchFamily="18" charset="0"/>
                        <a:ea typeface="Tahoma" panose="020B0604030504040204" pitchFamily="34" charset="0"/>
                        <a:cs typeface="Tahoma" panose="020B0604030504040204" pitchFamily="34" charset="0"/>
                      </a:rPr>
                      <m:t>)</m:t>
                    </m:r>
                  </m:oMath>
                </a14:m>
                <a:endParaRPr kumimoji="0" lang="en-US" altLang="zh-CN" sz="2000" b="0" i="0" u="none" strike="noStrike" kern="1200" cap="none" spc="0" normalizeH="0" baseline="0" noProof="0" dirty="0">
                  <a:ln>
                    <a:noFill/>
                  </a:ln>
                  <a:solidFill>
                    <a:srgbClr val="003399"/>
                  </a:solidFill>
                  <a:effectLst/>
                  <a:uLnTx/>
                  <a:uFillTx/>
                  <a:latin typeface="Tahoma" panose="020B0604030504040204" pitchFamily="34" charset="0"/>
                  <a:ea typeface="Tahoma" panose="020B0604030504040204" pitchFamily="34" charset="0"/>
                  <a:cs typeface="Tahoma" panose="020B0604030504040204" pitchFamily="34" charset="0"/>
                </a:endParaRPr>
              </a:p>
            </p:txBody>
          </p:sp>
        </mc:Choice>
        <mc:Fallback xmlns="">
          <p:sp>
            <p:nvSpPr>
              <p:cNvPr id="20" name="矩形 19">
                <a:extLst>
                  <a:ext uri="{FF2B5EF4-FFF2-40B4-BE49-F238E27FC236}">
                    <a16:creationId xmlns:a16="http://schemas.microsoft.com/office/drawing/2014/main" id="{B9C60364-51E2-437D-29DD-6C73B0ADD73B}"/>
                  </a:ext>
                </a:extLst>
              </p:cNvPr>
              <p:cNvSpPr>
                <a:spLocks noRot="1" noChangeAspect="1" noMove="1" noResize="1" noEditPoints="1" noAdjustHandles="1" noChangeArrowheads="1" noChangeShapeType="1" noTextEdit="1"/>
              </p:cNvSpPr>
              <p:nvPr/>
            </p:nvSpPr>
            <p:spPr>
              <a:xfrm>
                <a:off x="1077529" y="3232029"/>
                <a:ext cx="4166742" cy="771493"/>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矩形 23">
                <a:extLst>
                  <a:ext uri="{FF2B5EF4-FFF2-40B4-BE49-F238E27FC236}">
                    <a16:creationId xmlns:a16="http://schemas.microsoft.com/office/drawing/2014/main" id="{F154E9CD-EE38-ED9D-82A6-4547E7B2E0FE}"/>
                  </a:ext>
                </a:extLst>
              </p:cNvPr>
              <p:cNvSpPr/>
              <p:nvPr/>
            </p:nvSpPr>
            <p:spPr>
              <a:xfrm>
                <a:off x="7132501" y="3596143"/>
                <a:ext cx="831119" cy="413511"/>
              </a:xfrm>
              <a:prstGeom prst="rect">
                <a:avLst/>
              </a:prstGeom>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0" i="1" u="none" strike="noStrike" kern="1200" cap="none" spc="0" normalizeH="0" baseline="0" noProof="0" dirty="0">
                    <a:ln>
                      <a:noFill/>
                    </a:ln>
                    <a:solidFill>
                      <a:srgbClr val="003399"/>
                    </a:solidFill>
                    <a:effectLst/>
                    <a:uLnTx/>
                    <a:uFillTx/>
                    <a:latin typeface="Cambria Math" panose="02040503050406030204" pitchFamily="18" charset="0"/>
                    <a:ea typeface="Tahoma" panose="020B0604030504040204" pitchFamily="34" charset="0"/>
                    <a:cs typeface="Tahoma" panose="020B0604030504040204" pitchFamily="34" charset="0"/>
                  </a:rPr>
                  <a:t> </a:t>
                </a:r>
                <a14:m>
                  <m:oMath xmlns:m="http://schemas.openxmlformats.org/officeDocument/2006/math">
                    <m:sSub>
                      <m:sSubPr>
                        <m:ctrlPr>
                          <a:rPr kumimoji="0" lang="en-US" altLang="zh-CN" sz="2000" b="0" i="1" u="none" strike="noStrike" kern="1200" cap="none" spc="0" normalizeH="0" baseline="0" noProof="0" smtClean="0">
                            <a:ln>
                              <a:noFill/>
                            </a:ln>
                            <a:solidFill>
                              <a:srgbClr val="003399"/>
                            </a:solidFill>
                            <a:effectLst/>
                            <a:uLnTx/>
                            <a:uFillTx/>
                            <a:latin typeface="Cambria Math" panose="02040503050406030204" pitchFamily="18" charset="0"/>
                            <a:ea typeface="Tahoma" panose="020B0604030504040204" pitchFamily="34" charset="0"/>
                            <a:cs typeface="Tahoma" panose="020B0604030504040204" pitchFamily="34" charset="0"/>
                          </a:rPr>
                        </m:ctrlPr>
                      </m:sSubPr>
                      <m:e>
                        <m:r>
                          <a:rPr kumimoji="0" lang="en-US" altLang="zh-CN" sz="2000" b="0" i="1" u="none" strike="noStrike" kern="1200" cap="none" spc="0" normalizeH="0" baseline="0" noProof="0" smtClean="0">
                            <a:ln>
                              <a:noFill/>
                            </a:ln>
                            <a:solidFill>
                              <a:srgbClr val="003399"/>
                            </a:solidFill>
                            <a:effectLst/>
                            <a:uLnTx/>
                            <a:uFillTx/>
                            <a:latin typeface="Cambria Math" panose="02040503050406030204" pitchFamily="18" charset="0"/>
                            <a:ea typeface="Tahoma" panose="020B0604030504040204" pitchFamily="34" charset="0"/>
                            <a:cs typeface="Tahoma" panose="020B0604030504040204" pitchFamily="34" charset="0"/>
                          </a:rPr>
                          <m:t>𝜓</m:t>
                        </m:r>
                      </m:e>
                      <m:sub>
                        <m:r>
                          <a:rPr kumimoji="0" lang="en-US" altLang="zh-CN" sz="2000" b="0" i="1" u="none" strike="noStrike" kern="1200" cap="none" spc="0" normalizeH="0" baseline="0" noProof="0" smtClean="0">
                            <a:ln>
                              <a:noFill/>
                            </a:ln>
                            <a:solidFill>
                              <a:srgbClr val="003399"/>
                            </a:solidFill>
                            <a:effectLst/>
                            <a:uLnTx/>
                            <a:uFillTx/>
                            <a:latin typeface="Cambria Math" panose="02040503050406030204" pitchFamily="18" charset="0"/>
                            <a:ea typeface="Tahoma" panose="020B0604030504040204" pitchFamily="34" charset="0"/>
                            <a:cs typeface="Tahoma" panose="020B0604030504040204" pitchFamily="34" charset="0"/>
                          </a:rPr>
                          <m:t>𝐵</m:t>
                        </m:r>
                      </m:sub>
                    </m:sSub>
                    <m:r>
                      <a:rPr kumimoji="0" lang="en-US" altLang="zh-CN" sz="2000" b="0" i="1" u="none" strike="noStrike" kern="1200" cap="none" spc="0" normalizeH="0" baseline="0" noProof="0" smtClean="0">
                        <a:ln>
                          <a:noFill/>
                        </a:ln>
                        <a:solidFill>
                          <a:srgbClr val="003399"/>
                        </a:solidFill>
                        <a:effectLst/>
                        <a:uLnTx/>
                        <a:uFillTx/>
                        <a:latin typeface="Cambria Math" panose="02040503050406030204" pitchFamily="18" charset="0"/>
                        <a:ea typeface="Tahoma" panose="020B0604030504040204" pitchFamily="34" charset="0"/>
                        <a:cs typeface="Tahoma" panose="020B0604030504040204" pitchFamily="34" charset="0"/>
                      </a:rPr>
                      <m:t> </m:t>
                    </m:r>
                  </m:oMath>
                </a14:m>
                <a:endParaRPr kumimoji="0" lang="en-US" altLang="zh-CN" sz="2000" b="0" i="0" u="none" strike="noStrike" kern="1200" cap="none" spc="0" normalizeH="0" baseline="0" noProof="0" dirty="0">
                  <a:ln>
                    <a:noFill/>
                  </a:ln>
                  <a:solidFill>
                    <a:srgbClr val="003399"/>
                  </a:solidFill>
                  <a:effectLst/>
                  <a:uLnTx/>
                  <a:uFillTx/>
                  <a:latin typeface="Tahoma" panose="020B0604030504040204" pitchFamily="34" charset="0"/>
                  <a:ea typeface="Tahoma" panose="020B0604030504040204" pitchFamily="34" charset="0"/>
                  <a:cs typeface="Tahoma" panose="020B0604030504040204" pitchFamily="34" charset="0"/>
                </a:endParaRPr>
              </a:p>
            </p:txBody>
          </p:sp>
        </mc:Choice>
        <mc:Fallback xmlns="">
          <p:sp>
            <p:nvSpPr>
              <p:cNvPr id="24" name="矩形 23">
                <a:extLst>
                  <a:ext uri="{FF2B5EF4-FFF2-40B4-BE49-F238E27FC236}">
                    <a16:creationId xmlns:a16="http://schemas.microsoft.com/office/drawing/2014/main" id="{F154E9CD-EE38-ED9D-82A6-4547E7B2E0FE}"/>
                  </a:ext>
                </a:extLst>
              </p:cNvPr>
              <p:cNvSpPr>
                <a:spLocks noRot="1" noChangeAspect="1" noMove="1" noResize="1" noEditPoints="1" noAdjustHandles="1" noChangeArrowheads="1" noChangeShapeType="1" noTextEdit="1"/>
              </p:cNvSpPr>
              <p:nvPr/>
            </p:nvSpPr>
            <p:spPr>
              <a:xfrm>
                <a:off x="7132501" y="3596143"/>
                <a:ext cx="831119" cy="413511"/>
              </a:xfrm>
              <a:prstGeom prst="rect">
                <a:avLst/>
              </a:prstGeom>
              <a:blipFill>
                <a:blip r:embed="rId6"/>
                <a:stretch>
                  <a:fillRect b="-1323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矩形 24">
                <a:extLst>
                  <a:ext uri="{FF2B5EF4-FFF2-40B4-BE49-F238E27FC236}">
                    <a16:creationId xmlns:a16="http://schemas.microsoft.com/office/drawing/2014/main" id="{48C042B5-CA3A-C786-F276-C1331217AD00}"/>
                  </a:ext>
                </a:extLst>
              </p:cNvPr>
              <p:cNvSpPr/>
              <p:nvPr/>
            </p:nvSpPr>
            <p:spPr>
              <a:xfrm>
                <a:off x="7132500" y="2971081"/>
                <a:ext cx="831119" cy="400110"/>
              </a:xfrm>
              <a:prstGeom prst="rect">
                <a:avLst/>
              </a:prstGeom>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0" i="1" u="none" strike="noStrike" kern="1200" cap="none" spc="0" normalizeH="0" baseline="0" noProof="0" dirty="0">
                    <a:ln>
                      <a:noFill/>
                    </a:ln>
                    <a:solidFill>
                      <a:srgbClr val="003399"/>
                    </a:solidFill>
                    <a:effectLst/>
                    <a:uLnTx/>
                    <a:uFillTx/>
                    <a:latin typeface="Cambria Math" panose="02040503050406030204" pitchFamily="18" charset="0"/>
                    <a:ea typeface="Tahoma" panose="020B0604030504040204" pitchFamily="34" charset="0"/>
                    <a:cs typeface="Tahoma" panose="020B0604030504040204" pitchFamily="34" charset="0"/>
                  </a:rPr>
                  <a:t> </a:t>
                </a:r>
                <a14:m>
                  <m:oMath xmlns:m="http://schemas.openxmlformats.org/officeDocument/2006/math">
                    <m:sSub>
                      <m:sSubPr>
                        <m:ctrlPr>
                          <a:rPr kumimoji="0" lang="en-US" altLang="zh-CN" sz="2000" b="0" i="1" u="none" strike="noStrike" kern="1200" cap="none" spc="0" normalizeH="0" baseline="0" noProof="0" smtClean="0">
                            <a:ln>
                              <a:noFill/>
                            </a:ln>
                            <a:solidFill>
                              <a:srgbClr val="003399"/>
                            </a:solidFill>
                            <a:effectLst/>
                            <a:uLnTx/>
                            <a:uFillTx/>
                            <a:latin typeface="Cambria Math" panose="02040503050406030204" pitchFamily="18" charset="0"/>
                            <a:ea typeface="Tahoma" panose="020B0604030504040204" pitchFamily="34" charset="0"/>
                            <a:cs typeface="Tahoma" panose="020B0604030504040204" pitchFamily="34" charset="0"/>
                          </a:rPr>
                        </m:ctrlPr>
                      </m:sSubPr>
                      <m:e>
                        <m:r>
                          <a:rPr kumimoji="0" lang="en-US" altLang="zh-CN" sz="2000" b="0" i="1" u="none" strike="noStrike" kern="1200" cap="none" spc="0" normalizeH="0" baseline="0" noProof="0" smtClean="0">
                            <a:ln>
                              <a:noFill/>
                            </a:ln>
                            <a:solidFill>
                              <a:srgbClr val="003399"/>
                            </a:solidFill>
                            <a:effectLst/>
                            <a:uLnTx/>
                            <a:uFillTx/>
                            <a:latin typeface="Cambria Math" panose="02040503050406030204" pitchFamily="18" charset="0"/>
                            <a:ea typeface="Tahoma" panose="020B0604030504040204" pitchFamily="34" charset="0"/>
                            <a:cs typeface="Tahoma" panose="020B0604030504040204" pitchFamily="34" charset="0"/>
                          </a:rPr>
                          <m:t>𝜓</m:t>
                        </m:r>
                      </m:e>
                      <m:sub>
                        <m:r>
                          <a:rPr kumimoji="0" lang="en-US" altLang="zh-CN" sz="2000" b="0" i="1" u="none" strike="noStrike" kern="1200" cap="none" spc="0" normalizeH="0" baseline="0" noProof="0" smtClean="0">
                            <a:ln>
                              <a:noFill/>
                            </a:ln>
                            <a:solidFill>
                              <a:srgbClr val="003399"/>
                            </a:solidFill>
                            <a:effectLst/>
                            <a:uLnTx/>
                            <a:uFillTx/>
                            <a:latin typeface="Cambria Math" panose="02040503050406030204" pitchFamily="18" charset="0"/>
                            <a:ea typeface="Tahoma" panose="020B0604030504040204" pitchFamily="34" charset="0"/>
                            <a:cs typeface="Tahoma" panose="020B0604030504040204" pitchFamily="34" charset="0"/>
                          </a:rPr>
                          <m:t>𝐴</m:t>
                        </m:r>
                      </m:sub>
                    </m:sSub>
                  </m:oMath>
                </a14:m>
                <a:endParaRPr kumimoji="0" lang="en-US" altLang="zh-CN" sz="2000" b="0" i="0" u="none" strike="noStrike" kern="1200" cap="none" spc="0" normalizeH="0" baseline="0" noProof="0" dirty="0">
                  <a:ln>
                    <a:noFill/>
                  </a:ln>
                  <a:solidFill>
                    <a:srgbClr val="003399"/>
                  </a:solidFill>
                  <a:effectLst/>
                  <a:uLnTx/>
                  <a:uFillTx/>
                  <a:latin typeface="Tahoma" panose="020B0604030504040204" pitchFamily="34" charset="0"/>
                  <a:ea typeface="Tahoma" panose="020B0604030504040204" pitchFamily="34" charset="0"/>
                  <a:cs typeface="Tahoma" panose="020B0604030504040204" pitchFamily="34" charset="0"/>
                </a:endParaRPr>
              </a:p>
            </p:txBody>
          </p:sp>
        </mc:Choice>
        <mc:Fallback xmlns="">
          <p:sp>
            <p:nvSpPr>
              <p:cNvPr id="25" name="矩形 24">
                <a:extLst>
                  <a:ext uri="{FF2B5EF4-FFF2-40B4-BE49-F238E27FC236}">
                    <a16:creationId xmlns:a16="http://schemas.microsoft.com/office/drawing/2014/main" id="{48C042B5-CA3A-C786-F276-C1331217AD00}"/>
                  </a:ext>
                </a:extLst>
              </p:cNvPr>
              <p:cNvSpPr>
                <a:spLocks noRot="1" noChangeAspect="1" noMove="1" noResize="1" noEditPoints="1" noAdjustHandles="1" noChangeArrowheads="1" noChangeShapeType="1" noTextEdit="1"/>
              </p:cNvSpPr>
              <p:nvPr/>
            </p:nvSpPr>
            <p:spPr>
              <a:xfrm>
                <a:off x="7132500" y="2971081"/>
                <a:ext cx="831119" cy="400110"/>
              </a:xfrm>
              <a:prstGeom prst="rect">
                <a:avLst/>
              </a:prstGeom>
              <a:blipFill>
                <a:blip r:embed="rId7"/>
                <a:stretch>
                  <a:fillRect b="-1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矩形 25">
                <a:extLst>
                  <a:ext uri="{FF2B5EF4-FFF2-40B4-BE49-F238E27FC236}">
                    <a16:creationId xmlns:a16="http://schemas.microsoft.com/office/drawing/2014/main" id="{51A48AE6-C772-3EE7-4B8B-9B07399F2575}"/>
                  </a:ext>
                </a:extLst>
              </p:cNvPr>
              <p:cNvSpPr/>
              <p:nvPr/>
            </p:nvSpPr>
            <p:spPr>
              <a:xfrm>
                <a:off x="1110434" y="5303042"/>
                <a:ext cx="4100931" cy="893065"/>
              </a:xfrm>
              <a:prstGeom prst="rect">
                <a:avLst/>
              </a:prstGeom>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0" i="1" u="none" strike="noStrike" kern="1200" cap="none" spc="0" normalizeH="0" baseline="0" noProof="0" dirty="0">
                    <a:ln>
                      <a:noFill/>
                    </a:ln>
                    <a:solidFill>
                      <a:srgbClr val="003399"/>
                    </a:solidFill>
                    <a:effectLst/>
                    <a:uLnTx/>
                    <a:uFillTx/>
                    <a:latin typeface="Cambria Math" panose="02040503050406030204" pitchFamily="18" charset="0"/>
                    <a:ea typeface="Tahoma" panose="020B0604030504040204" pitchFamily="34" charset="0"/>
                    <a:cs typeface="Tahoma" panose="020B0604030504040204" pitchFamily="34" charset="0"/>
                  </a:rPr>
                  <a:t> </a:t>
                </a:r>
                <a14:m>
                  <m:oMath xmlns:m="http://schemas.openxmlformats.org/officeDocument/2006/math">
                    <m:sSubSup>
                      <m:sSubSupPr>
                        <m:ctrlPr>
                          <a:rPr kumimoji="0" lang="en-US" altLang="zh-CN" sz="2000" b="0" i="1" u="none" strike="noStrike" kern="1200" cap="none" spc="0" normalizeH="0" baseline="0" noProof="0" smtClean="0">
                            <a:ln>
                              <a:noFill/>
                            </a:ln>
                            <a:solidFill>
                              <a:srgbClr val="003399"/>
                            </a:solidFill>
                            <a:effectLst/>
                            <a:uLnTx/>
                            <a:uFillTx/>
                            <a:latin typeface="Cambria Math" panose="02040503050406030204" pitchFamily="18" charset="0"/>
                            <a:ea typeface="Tahoma" panose="020B0604030504040204" pitchFamily="34" charset="0"/>
                            <a:cs typeface="Tahoma" panose="020B0604030504040204" pitchFamily="34" charset="0"/>
                          </a:rPr>
                        </m:ctrlPr>
                      </m:sSubSupPr>
                      <m:e>
                        <m:r>
                          <a:rPr kumimoji="0" lang="en-US" altLang="zh-CN" sz="2000" b="0" i="1" u="none" strike="noStrike" kern="1200" cap="none" spc="0" normalizeH="0" baseline="0" noProof="0" smtClean="0">
                            <a:ln>
                              <a:noFill/>
                            </a:ln>
                            <a:solidFill>
                              <a:srgbClr val="003399"/>
                            </a:solidFill>
                            <a:effectLst/>
                            <a:uLnTx/>
                            <a:uFillTx/>
                            <a:latin typeface="Cambria Math" panose="02040503050406030204" pitchFamily="18" charset="0"/>
                            <a:ea typeface="Tahoma" panose="020B0604030504040204" pitchFamily="34" charset="0"/>
                            <a:cs typeface="Tahoma" panose="020B0604030504040204" pitchFamily="34" charset="0"/>
                          </a:rPr>
                          <m:t>𝜙</m:t>
                        </m:r>
                      </m:e>
                      <m:sub>
                        <m:r>
                          <a:rPr kumimoji="0" lang="en-US" altLang="zh-CN" sz="2000" b="0" i="1" u="none" strike="noStrike" kern="1200" cap="none" spc="0" normalizeH="0" baseline="0" noProof="0" smtClean="0">
                            <a:ln>
                              <a:noFill/>
                            </a:ln>
                            <a:solidFill>
                              <a:srgbClr val="003399"/>
                            </a:solidFill>
                            <a:effectLst/>
                            <a:uLnTx/>
                            <a:uFillTx/>
                            <a:latin typeface="Cambria Math" panose="02040503050406030204" pitchFamily="18" charset="0"/>
                            <a:ea typeface="Tahoma" panose="020B0604030504040204" pitchFamily="34" charset="0"/>
                            <a:cs typeface="Tahoma" panose="020B0604030504040204" pitchFamily="34" charset="0"/>
                          </a:rPr>
                          <m:t>𝑇</m:t>
                        </m:r>
                      </m:sub>
                      <m:sup>
                        <m:r>
                          <a:rPr kumimoji="0" lang="en-US" altLang="zh-CN" sz="2000" b="0" i="1" u="none" strike="noStrike" kern="1200" cap="none" spc="0" normalizeH="0" baseline="0" noProof="0" smtClean="0">
                            <a:ln>
                              <a:noFill/>
                            </a:ln>
                            <a:solidFill>
                              <a:srgbClr val="003399"/>
                            </a:solidFill>
                            <a:effectLst/>
                            <a:uLnTx/>
                            <a:uFillTx/>
                            <a:latin typeface="Cambria Math" panose="02040503050406030204" pitchFamily="18" charset="0"/>
                            <a:ea typeface="Tahoma" panose="020B0604030504040204" pitchFamily="34" charset="0"/>
                            <a:cs typeface="Tahoma" panose="020B0604030504040204" pitchFamily="34" charset="0"/>
                          </a:rPr>
                          <m:t>𝑀𝑂</m:t>
                        </m:r>
                      </m:sup>
                    </m:sSubSup>
                    <m:d>
                      <m:dPr>
                        <m:ctrlPr>
                          <a:rPr kumimoji="0" lang="en-US" altLang="zh-CN" sz="2000" b="0" i="1" u="none" strike="noStrike" kern="1200" cap="none" spc="0" normalizeH="0" baseline="0" noProof="0" smtClean="0">
                            <a:ln>
                              <a:noFill/>
                            </a:ln>
                            <a:solidFill>
                              <a:srgbClr val="003399"/>
                            </a:solidFill>
                            <a:effectLst/>
                            <a:uLnTx/>
                            <a:uFillTx/>
                            <a:latin typeface="Cambria Math" panose="02040503050406030204" pitchFamily="18" charset="0"/>
                            <a:ea typeface="Tahoma" panose="020B0604030504040204" pitchFamily="34" charset="0"/>
                            <a:cs typeface="Tahoma" panose="020B0604030504040204" pitchFamily="34" charset="0"/>
                          </a:rPr>
                        </m:ctrlPr>
                      </m:dPr>
                      <m:e>
                        <m:sSub>
                          <m:sSubPr>
                            <m:ctrlPr>
                              <a:rPr kumimoji="0" lang="en-US" altLang="zh-CN" sz="2000" b="0" i="1" u="none" strike="noStrike" kern="1200" cap="none" spc="0" normalizeH="0" baseline="0" noProof="0" smtClean="0">
                                <a:ln>
                                  <a:noFill/>
                                </a:ln>
                                <a:solidFill>
                                  <a:srgbClr val="003399"/>
                                </a:solidFill>
                                <a:effectLst/>
                                <a:uLnTx/>
                                <a:uFillTx/>
                                <a:latin typeface="Cambria Math" panose="02040503050406030204" pitchFamily="18" charset="0"/>
                                <a:ea typeface="Tahoma" panose="020B0604030504040204" pitchFamily="34" charset="0"/>
                                <a:cs typeface="Tahoma" panose="020B0604030504040204" pitchFamily="34" charset="0"/>
                              </a:rPr>
                            </m:ctrlPr>
                          </m:sSubPr>
                          <m:e>
                            <m:r>
                              <a:rPr kumimoji="0" lang="en-US" altLang="zh-CN" sz="2000" b="0" i="1" u="none" strike="noStrike" kern="1200" cap="none" spc="0" normalizeH="0" baseline="0" noProof="0" smtClean="0">
                                <a:ln>
                                  <a:noFill/>
                                </a:ln>
                                <a:solidFill>
                                  <a:srgbClr val="003399"/>
                                </a:solidFill>
                                <a:effectLst/>
                                <a:uLnTx/>
                                <a:uFillTx/>
                                <a:latin typeface="Cambria Math" panose="02040503050406030204" pitchFamily="18" charset="0"/>
                                <a:ea typeface="Tahoma" panose="020B0604030504040204" pitchFamily="34" charset="0"/>
                                <a:cs typeface="Tahoma" panose="020B0604030504040204" pitchFamily="34" charset="0"/>
                              </a:rPr>
                              <m:t>𝑟</m:t>
                            </m:r>
                          </m:e>
                          <m:sub>
                            <m:r>
                              <a:rPr kumimoji="0" lang="en-US" altLang="zh-CN" sz="2000" b="0" i="1" u="none" strike="noStrike" kern="1200" cap="none" spc="0" normalizeH="0" baseline="0" noProof="0" smtClean="0">
                                <a:ln>
                                  <a:noFill/>
                                </a:ln>
                                <a:solidFill>
                                  <a:srgbClr val="003399"/>
                                </a:solidFill>
                                <a:effectLst/>
                                <a:uLnTx/>
                                <a:uFillTx/>
                                <a:latin typeface="Cambria Math" panose="02040503050406030204" pitchFamily="18" charset="0"/>
                                <a:ea typeface="Tahoma" panose="020B0604030504040204" pitchFamily="34" charset="0"/>
                                <a:cs typeface="Tahoma" panose="020B0604030504040204" pitchFamily="34" charset="0"/>
                              </a:rPr>
                              <m:t>1</m:t>
                            </m:r>
                          </m:sub>
                        </m:sSub>
                        <m:r>
                          <a:rPr kumimoji="0" lang="en-US" altLang="zh-CN" sz="2000" b="0" i="1" u="none" strike="noStrike" kern="1200" cap="none" spc="0" normalizeH="0" baseline="0" noProof="0" smtClean="0">
                            <a:ln>
                              <a:noFill/>
                            </a:ln>
                            <a:solidFill>
                              <a:srgbClr val="003399"/>
                            </a:solidFill>
                            <a:effectLst/>
                            <a:uLnTx/>
                            <a:uFillTx/>
                            <a:latin typeface="Cambria Math" panose="02040503050406030204" pitchFamily="18" charset="0"/>
                            <a:ea typeface="Tahoma" panose="020B0604030504040204" pitchFamily="34" charset="0"/>
                            <a:cs typeface="Tahoma" panose="020B0604030504040204" pitchFamily="34" charset="0"/>
                          </a:rPr>
                          <m:t>,</m:t>
                        </m:r>
                        <m:sSub>
                          <m:sSubPr>
                            <m:ctrlPr>
                              <a:rPr kumimoji="0" lang="en-US" altLang="zh-CN" sz="2000" b="0" i="1" u="none" strike="noStrike" kern="1200" cap="none" spc="0" normalizeH="0" baseline="0" noProof="0" smtClean="0">
                                <a:ln>
                                  <a:noFill/>
                                </a:ln>
                                <a:solidFill>
                                  <a:srgbClr val="003399"/>
                                </a:solidFill>
                                <a:effectLst/>
                                <a:uLnTx/>
                                <a:uFillTx/>
                                <a:latin typeface="Cambria Math" panose="02040503050406030204" pitchFamily="18" charset="0"/>
                                <a:ea typeface="Tahoma" panose="020B0604030504040204" pitchFamily="34" charset="0"/>
                                <a:cs typeface="Tahoma" panose="020B0604030504040204" pitchFamily="34" charset="0"/>
                              </a:rPr>
                            </m:ctrlPr>
                          </m:sSubPr>
                          <m:e>
                            <m:r>
                              <a:rPr kumimoji="0" lang="en-US" altLang="zh-CN" sz="2000" b="0" i="1" u="none" strike="noStrike" kern="1200" cap="none" spc="0" normalizeH="0" baseline="0" noProof="0" smtClean="0">
                                <a:ln>
                                  <a:noFill/>
                                </a:ln>
                                <a:solidFill>
                                  <a:srgbClr val="003399"/>
                                </a:solidFill>
                                <a:effectLst/>
                                <a:uLnTx/>
                                <a:uFillTx/>
                                <a:latin typeface="Cambria Math" panose="02040503050406030204" pitchFamily="18" charset="0"/>
                                <a:ea typeface="Tahoma" panose="020B0604030504040204" pitchFamily="34" charset="0"/>
                                <a:cs typeface="Tahoma" panose="020B0604030504040204" pitchFamily="34" charset="0"/>
                              </a:rPr>
                              <m:t>𝑟</m:t>
                            </m:r>
                          </m:e>
                          <m:sub>
                            <m:r>
                              <a:rPr kumimoji="0" lang="en-US" altLang="zh-CN" sz="2000" b="0" i="1" u="none" strike="noStrike" kern="1200" cap="none" spc="0" normalizeH="0" baseline="0" noProof="0" smtClean="0">
                                <a:ln>
                                  <a:noFill/>
                                </a:ln>
                                <a:solidFill>
                                  <a:srgbClr val="003399"/>
                                </a:solidFill>
                                <a:effectLst/>
                                <a:uLnTx/>
                                <a:uFillTx/>
                                <a:latin typeface="Cambria Math" panose="02040503050406030204" pitchFamily="18" charset="0"/>
                                <a:ea typeface="Tahoma" panose="020B0604030504040204" pitchFamily="34" charset="0"/>
                                <a:cs typeface="Tahoma" panose="020B0604030504040204" pitchFamily="34" charset="0"/>
                              </a:rPr>
                              <m:t>2</m:t>
                            </m:r>
                          </m:sub>
                        </m:sSub>
                      </m:e>
                    </m:d>
                    <m:r>
                      <a:rPr kumimoji="0" lang="en-US" altLang="zh-CN" sz="2000" b="0" i="1" u="none" strike="noStrike" kern="1200" cap="none" spc="0" normalizeH="0" baseline="0" noProof="0" smtClean="0">
                        <a:ln>
                          <a:noFill/>
                        </a:ln>
                        <a:solidFill>
                          <a:srgbClr val="003399"/>
                        </a:solidFill>
                        <a:effectLst/>
                        <a:uLnTx/>
                        <a:uFillTx/>
                        <a:latin typeface="Cambria Math" panose="02040503050406030204" pitchFamily="18" charset="0"/>
                        <a:ea typeface="Tahoma" panose="020B0604030504040204" pitchFamily="34" charset="0"/>
                        <a:cs typeface="Tahoma" panose="020B0604030504040204" pitchFamily="34" charset="0"/>
                      </a:rPr>
                      <m:t>∝</m:t>
                    </m:r>
                    <m:f>
                      <m:fPr>
                        <m:ctrlPr>
                          <a:rPr kumimoji="0" lang="en-US" altLang="zh-CN" sz="2000" b="0" i="1" u="none" strike="noStrike" kern="1200" cap="none" spc="0" normalizeH="0" baseline="0" noProof="0" smtClean="0">
                            <a:ln>
                              <a:noFill/>
                            </a:ln>
                            <a:solidFill>
                              <a:srgbClr val="003399"/>
                            </a:solidFill>
                            <a:effectLst/>
                            <a:uLnTx/>
                            <a:uFillTx/>
                            <a:latin typeface="Cambria Math" panose="02040503050406030204" pitchFamily="18" charset="0"/>
                            <a:ea typeface="Tahoma" panose="020B0604030504040204" pitchFamily="34" charset="0"/>
                            <a:cs typeface="Tahoma" panose="020B0604030504040204" pitchFamily="34" charset="0"/>
                          </a:rPr>
                        </m:ctrlPr>
                      </m:fPr>
                      <m:num>
                        <m:r>
                          <a:rPr kumimoji="0" lang="en-US" altLang="zh-CN" sz="2000" b="0" i="1" u="none" strike="noStrike" kern="1200" cap="none" spc="0" normalizeH="0" baseline="0" noProof="0" smtClean="0">
                            <a:ln>
                              <a:noFill/>
                            </a:ln>
                            <a:solidFill>
                              <a:srgbClr val="003399"/>
                            </a:solidFill>
                            <a:effectLst/>
                            <a:uLnTx/>
                            <a:uFillTx/>
                            <a:latin typeface="Cambria Math" panose="02040503050406030204" pitchFamily="18" charset="0"/>
                            <a:ea typeface="Tahoma" panose="020B0604030504040204" pitchFamily="34" charset="0"/>
                            <a:cs typeface="Tahoma" panose="020B0604030504040204" pitchFamily="34" charset="0"/>
                          </a:rPr>
                          <m:t>1</m:t>
                        </m:r>
                      </m:num>
                      <m:den>
                        <m:r>
                          <m:rPr>
                            <m:lit/>
                          </m:rPr>
                          <a:rPr kumimoji="0" lang="en-US" altLang="zh-CN" sz="2000" b="0" i="1" u="none" strike="noStrike" kern="1200" cap="none" spc="0" normalizeH="0" baseline="0" noProof="0" smtClean="0">
                            <a:ln>
                              <a:noFill/>
                            </a:ln>
                            <a:solidFill>
                              <a:srgbClr val="003399"/>
                            </a:solidFill>
                            <a:effectLst/>
                            <a:uLnTx/>
                            <a:uFillTx/>
                            <a:latin typeface="Cambria Math" panose="02040503050406030204" pitchFamily="18" charset="0"/>
                            <a:ea typeface="Tahoma" panose="020B0604030504040204" pitchFamily="34" charset="0"/>
                            <a:cs typeface="Tahoma" panose="020B0604030504040204" pitchFamily="34" charset="0"/>
                          </a:rPr>
                          <m:t> </m:t>
                        </m:r>
                        <m:rad>
                          <m:radPr>
                            <m:degHide m:val="on"/>
                            <m:ctrlPr>
                              <a:rPr kumimoji="0" lang="en-US" altLang="zh-CN" sz="2000" b="0" i="1" u="none" strike="noStrike" kern="1200" cap="none" spc="0" normalizeH="0" baseline="0" noProof="0" smtClean="0">
                                <a:ln>
                                  <a:noFill/>
                                </a:ln>
                                <a:solidFill>
                                  <a:srgbClr val="003399"/>
                                </a:solidFill>
                                <a:effectLst/>
                                <a:uLnTx/>
                                <a:uFillTx/>
                                <a:latin typeface="Cambria Math" panose="02040503050406030204" pitchFamily="18" charset="0"/>
                                <a:ea typeface="Tahoma" panose="020B0604030504040204" pitchFamily="34" charset="0"/>
                                <a:cs typeface="Tahoma" panose="020B0604030504040204" pitchFamily="34" charset="0"/>
                              </a:rPr>
                            </m:ctrlPr>
                          </m:radPr>
                          <m:deg/>
                          <m:e>
                            <m:r>
                              <a:rPr kumimoji="0" lang="en-US" altLang="zh-CN" sz="2000" b="0" i="1" u="none" strike="noStrike" kern="1200" cap="none" spc="0" normalizeH="0" baseline="0" noProof="0" smtClean="0">
                                <a:ln>
                                  <a:noFill/>
                                </a:ln>
                                <a:solidFill>
                                  <a:srgbClr val="003399"/>
                                </a:solidFill>
                                <a:effectLst/>
                                <a:uLnTx/>
                                <a:uFillTx/>
                                <a:latin typeface="Cambria Math" panose="02040503050406030204" pitchFamily="18" charset="0"/>
                                <a:ea typeface="Tahoma" panose="020B0604030504040204" pitchFamily="34" charset="0"/>
                                <a:cs typeface="Tahoma" panose="020B0604030504040204" pitchFamily="34" charset="0"/>
                              </a:rPr>
                              <m:t>2</m:t>
                            </m:r>
                          </m:e>
                        </m:rad>
                      </m:den>
                    </m:f>
                    <m:d>
                      <m:dPr>
                        <m:ctrlPr>
                          <a:rPr kumimoji="0" lang="en-US" altLang="zh-CN" sz="2000" b="0" i="1" u="none" strike="noStrike" kern="1200" cap="none" spc="0" normalizeH="0" baseline="0" noProof="0" smtClean="0">
                            <a:ln>
                              <a:noFill/>
                            </a:ln>
                            <a:solidFill>
                              <a:srgbClr val="003399"/>
                            </a:solidFill>
                            <a:effectLst/>
                            <a:uLnTx/>
                            <a:uFillTx/>
                            <a:latin typeface="Cambria Math" panose="02040503050406030204" pitchFamily="18" charset="0"/>
                            <a:ea typeface="Tahoma" panose="020B0604030504040204" pitchFamily="34" charset="0"/>
                            <a:cs typeface="Tahoma" panose="020B0604030504040204" pitchFamily="34" charset="0"/>
                          </a:rPr>
                        </m:ctrlPr>
                      </m:dPr>
                      <m:e>
                        <m:r>
                          <a:rPr kumimoji="0" lang="en-US" altLang="zh-CN" sz="2000" b="0" i="1" u="none" strike="noStrike" kern="1200" cap="none" spc="0" normalizeH="0" baseline="0" noProof="0" smtClean="0">
                            <a:ln>
                              <a:noFill/>
                            </a:ln>
                            <a:solidFill>
                              <a:srgbClr val="003399"/>
                            </a:solidFill>
                            <a:effectLst/>
                            <a:uLnTx/>
                            <a:uFillTx/>
                            <a:latin typeface="Cambria Math" panose="02040503050406030204" pitchFamily="18" charset="0"/>
                            <a:ea typeface="Tahoma" panose="020B0604030504040204" pitchFamily="34" charset="0"/>
                            <a:cs typeface="Tahoma" panose="020B0604030504040204" pitchFamily="34" charset="0"/>
                          </a:rPr>
                          <m:t> </m:t>
                        </m:r>
                        <m:sSub>
                          <m:sSubPr>
                            <m:ctrlPr>
                              <a:rPr kumimoji="0" lang="en-US" altLang="zh-CN" sz="2000" b="0" i="1" u="none" strike="noStrike" kern="1200" cap="none" spc="0" normalizeH="0" baseline="0" noProof="0" smtClean="0">
                                <a:ln>
                                  <a:noFill/>
                                </a:ln>
                                <a:solidFill>
                                  <a:srgbClr val="003399"/>
                                </a:solidFill>
                                <a:effectLst/>
                                <a:uLnTx/>
                                <a:uFillTx/>
                                <a:latin typeface="Cambria Math" panose="02040503050406030204" pitchFamily="18" charset="0"/>
                                <a:ea typeface="Tahoma" panose="020B0604030504040204" pitchFamily="34" charset="0"/>
                                <a:cs typeface="Tahoma" panose="020B0604030504040204" pitchFamily="34" charset="0"/>
                              </a:rPr>
                            </m:ctrlPr>
                          </m:sSubPr>
                          <m:e>
                            <m:r>
                              <a:rPr kumimoji="0" lang="en-US" altLang="zh-CN" sz="2000" b="0" i="1" u="none" strike="noStrike" kern="1200" cap="none" spc="0" normalizeH="0" baseline="0" noProof="0" smtClean="0">
                                <a:ln>
                                  <a:noFill/>
                                </a:ln>
                                <a:solidFill>
                                  <a:srgbClr val="003399"/>
                                </a:solidFill>
                                <a:effectLst/>
                                <a:uLnTx/>
                                <a:uFillTx/>
                                <a:latin typeface="Cambria Math" panose="02040503050406030204" pitchFamily="18" charset="0"/>
                                <a:ea typeface="Tahoma" panose="020B0604030504040204" pitchFamily="34" charset="0"/>
                                <a:cs typeface="Tahoma" panose="020B0604030504040204" pitchFamily="34" charset="0"/>
                              </a:rPr>
                              <m:t>𝜓</m:t>
                            </m:r>
                          </m:e>
                          <m:sub>
                            <m:r>
                              <a:rPr kumimoji="0" lang="en-US" altLang="zh-CN" sz="2000" b="0" i="1" u="none" strike="noStrike" kern="1200" cap="none" spc="0" normalizeH="0" baseline="0" noProof="0" smtClean="0">
                                <a:ln>
                                  <a:noFill/>
                                </a:ln>
                                <a:solidFill>
                                  <a:srgbClr val="003399"/>
                                </a:solidFill>
                                <a:effectLst/>
                                <a:uLnTx/>
                                <a:uFillTx/>
                                <a:latin typeface="Cambria Math" panose="02040503050406030204" pitchFamily="18" charset="0"/>
                                <a:ea typeface="Tahoma" panose="020B0604030504040204" pitchFamily="34" charset="0"/>
                                <a:cs typeface="Tahoma" panose="020B0604030504040204" pitchFamily="34" charset="0"/>
                              </a:rPr>
                              <m:t>𝐵</m:t>
                            </m:r>
                          </m:sub>
                        </m:sSub>
                        <m:d>
                          <m:dPr>
                            <m:ctrlPr>
                              <a:rPr kumimoji="0" lang="en-US" altLang="zh-CN" sz="2000" b="0" i="1" u="none" strike="noStrike" kern="1200" cap="none" spc="0" normalizeH="0" baseline="0" noProof="0" smtClean="0">
                                <a:ln>
                                  <a:noFill/>
                                </a:ln>
                                <a:solidFill>
                                  <a:srgbClr val="003399"/>
                                </a:solidFill>
                                <a:effectLst/>
                                <a:uLnTx/>
                                <a:uFillTx/>
                                <a:latin typeface="Cambria Math" panose="02040503050406030204" pitchFamily="18" charset="0"/>
                                <a:ea typeface="Tahoma" panose="020B0604030504040204" pitchFamily="34" charset="0"/>
                                <a:cs typeface="Tahoma" panose="020B0604030504040204" pitchFamily="34" charset="0"/>
                              </a:rPr>
                            </m:ctrlPr>
                          </m:dPr>
                          <m:e>
                            <m:sSub>
                              <m:sSubPr>
                                <m:ctrlPr>
                                  <a:rPr kumimoji="0" lang="en-US" altLang="zh-CN" sz="2000" b="0" i="1" u="none" strike="noStrike" kern="1200" cap="none" spc="0" normalizeH="0" baseline="0" noProof="0" smtClean="0">
                                    <a:ln>
                                      <a:noFill/>
                                    </a:ln>
                                    <a:solidFill>
                                      <a:srgbClr val="003399"/>
                                    </a:solidFill>
                                    <a:effectLst/>
                                    <a:uLnTx/>
                                    <a:uFillTx/>
                                    <a:latin typeface="Cambria Math" panose="02040503050406030204" pitchFamily="18" charset="0"/>
                                    <a:ea typeface="Tahoma" panose="020B0604030504040204" pitchFamily="34" charset="0"/>
                                    <a:cs typeface="Tahoma" panose="020B0604030504040204" pitchFamily="34" charset="0"/>
                                  </a:rPr>
                                </m:ctrlPr>
                              </m:sSubPr>
                              <m:e>
                                <m:acc>
                                  <m:accPr>
                                    <m:chr m:val="⃗"/>
                                    <m:ctrlPr>
                                      <a:rPr kumimoji="0" lang="en-US" altLang="zh-CN" sz="2000" b="0" i="1" u="none" strike="noStrike" kern="1200" cap="none" spc="0" normalizeH="0" baseline="0" noProof="0" smtClean="0">
                                        <a:ln>
                                          <a:noFill/>
                                        </a:ln>
                                        <a:solidFill>
                                          <a:srgbClr val="003399"/>
                                        </a:solidFill>
                                        <a:effectLst/>
                                        <a:uLnTx/>
                                        <a:uFillTx/>
                                        <a:latin typeface="Cambria Math" panose="02040503050406030204" pitchFamily="18" charset="0"/>
                                        <a:ea typeface="Tahoma" panose="020B0604030504040204" pitchFamily="34" charset="0"/>
                                        <a:cs typeface="Tahoma" panose="020B0604030504040204" pitchFamily="34" charset="0"/>
                                      </a:rPr>
                                    </m:ctrlPr>
                                  </m:accPr>
                                  <m:e>
                                    <m:r>
                                      <a:rPr kumimoji="0" lang="en-US" altLang="zh-CN" sz="2000" b="0" i="1" u="none" strike="noStrike" kern="1200" cap="none" spc="0" normalizeH="0" baseline="0" noProof="0" smtClean="0">
                                        <a:ln>
                                          <a:noFill/>
                                        </a:ln>
                                        <a:solidFill>
                                          <a:srgbClr val="003399"/>
                                        </a:solidFill>
                                        <a:effectLst/>
                                        <a:uLnTx/>
                                        <a:uFillTx/>
                                        <a:latin typeface="Cambria Math" panose="02040503050406030204" pitchFamily="18" charset="0"/>
                                        <a:ea typeface="Tahoma" panose="020B0604030504040204" pitchFamily="34" charset="0"/>
                                        <a:cs typeface="Tahoma" panose="020B0604030504040204" pitchFamily="34" charset="0"/>
                                      </a:rPr>
                                      <m:t>𝑟</m:t>
                                    </m:r>
                                  </m:e>
                                </m:acc>
                              </m:e>
                              <m:sub>
                                <m:r>
                                  <a:rPr kumimoji="0" lang="en-US" altLang="zh-CN" sz="2000" b="0" i="1" u="none" strike="noStrike" kern="1200" cap="none" spc="0" normalizeH="0" baseline="0" noProof="0" smtClean="0">
                                    <a:ln>
                                      <a:noFill/>
                                    </a:ln>
                                    <a:solidFill>
                                      <a:srgbClr val="003399"/>
                                    </a:solidFill>
                                    <a:effectLst/>
                                    <a:uLnTx/>
                                    <a:uFillTx/>
                                    <a:latin typeface="Cambria Math" panose="02040503050406030204" pitchFamily="18" charset="0"/>
                                    <a:ea typeface="Tahoma" panose="020B0604030504040204" pitchFamily="34" charset="0"/>
                                    <a:cs typeface="Tahoma" panose="020B0604030504040204" pitchFamily="34" charset="0"/>
                                  </a:rPr>
                                  <m:t>1</m:t>
                                </m:r>
                              </m:sub>
                            </m:sSub>
                          </m:e>
                        </m:d>
                        <m:sSub>
                          <m:sSubPr>
                            <m:ctrlPr>
                              <a:rPr kumimoji="0" lang="en-US" altLang="zh-CN" sz="2000" b="0" i="1" u="none" strike="noStrike" kern="1200" cap="none" spc="0" normalizeH="0" baseline="0" noProof="0" smtClean="0">
                                <a:ln>
                                  <a:noFill/>
                                </a:ln>
                                <a:solidFill>
                                  <a:srgbClr val="003399"/>
                                </a:solidFill>
                                <a:effectLst/>
                                <a:uLnTx/>
                                <a:uFillTx/>
                                <a:latin typeface="Cambria Math" panose="02040503050406030204" pitchFamily="18" charset="0"/>
                                <a:ea typeface="Tahoma" panose="020B0604030504040204" pitchFamily="34" charset="0"/>
                                <a:cs typeface="Tahoma" panose="020B0604030504040204" pitchFamily="34" charset="0"/>
                              </a:rPr>
                            </m:ctrlPr>
                          </m:sSubPr>
                          <m:e>
                            <m:r>
                              <a:rPr kumimoji="0" lang="en-US" altLang="zh-CN" sz="2000" b="0" i="1" u="none" strike="noStrike" kern="1200" cap="none" spc="0" normalizeH="0" baseline="0" noProof="0" smtClean="0">
                                <a:ln>
                                  <a:noFill/>
                                </a:ln>
                                <a:solidFill>
                                  <a:srgbClr val="003399"/>
                                </a:solidFill>
                                <a:effectLst/>
                                <a:uLnTx/>
                                <a:uFillTx/>
                                <a:latin typeface="Cambria Math" panose="02040503050406030204" pitchFamily="18" charset="0"/>
                                <a:ea typeface="Tahoma" panose="020B0604030504040204" pitchFamily="34" charset="0"/>
                                <a:cs typeface="Tahoma" panose="020B0604030504040204" pitchFamily="34" charset="0"/>
                              </a:rPr>
                              <m:t>𝜓</m:t>
                            </m:r>
                          </m:e>
                          <m:sub>
                            <m:r>
                              <a:rPr kumimoji="0" lang="en-US" altLang="zh-CN" sz="2000" b="0" i="1" u="none" strike="noStrike" kern="1200" cap="none" spc="0" normalizeH="0" baseline="0" noProof="0" smtClean="0">
                                <a:ln>
                                  <a:noFill/>
                                </a:ln>
                                <a:solidFill>
                                  <a:srgbClr val="003399"/>
                                </a:solidFill>
                                <a:effectLst/>
                                <a:uLnTx/>
                                <a:uFillTx/>
                                <a:latin typeface="Cambria Math" panose="02040503050406030204" pitchFamily="18" charset="0"/>
                                <a:ea typeface="Tahoma" panose="020B0604030504040204" pitchFamily="34" charset="0"/>
                                <a:cs typeface="Tahoma" panose="020B0604030504040204" pitchFamily="34" charset="0"/>
                              </a:rPr>
                              <m:t>𝐴</m:t>
                            </m:r>
                          </m:sub>
                        </m:sSub>
                        <m:d>
                          <m:dPr>
                            <m:ctrlPr>
                              <a:rPr kumimoji="0" lang="en-US" altLang="zh-CN" sz="2000" b="0" i="1" u="none" strike="noStrike" kern="1200" cap="none" spc="0" normalizeH="0" baseline="0" noProof="0" smtClean="0">
                                <a:ln>
                                  <a:noFill/>
                                </a:ln>
                                <a:solidFill>
                                  <a:srgbClr val="003399"/>
                                </a:solidFill>
                                <a:effectLst/>
                                <a:uLnTx/>
                                <a:uFillTx/>
                                <a:latin typeface="Cambria Math" panose="02040503050406030204" pitchFamily="18" charset="0"/>
                                <a:ea typeface="Tahoma" panose="020B0604030504040204" pitchFamily="34" charset="0"/>
                                <a:cs typeface="Tahoma" panose="020B0604030504040204" pitchFamily="34" charset="0"/>
                              </a:rPr>
                            </m:ctrlPr>
                          </m:dPr>
                          <m:e>
                            <m:sSub>
                              <m:sSubPr>
                                <m:ctrlPr>
                                  <a:rPr kumimoji="0" lang="en-US" altLang="zh-CN" sz="2000" b="0" i="1" u="none" strike="noStrike" kern="1200" cap="none" spc="0" normalizeH="0" baseline="0" noProof="0" smtClean="0">
                                    <a:ln>
                                      <a:noFill/>
                                    </a:ln>
                                    <a:solidFill>
                                      <a:srgbClr val="003399"/>
                                    </a:solidFill>
                                    <a:effectLst/>
                                    <a:uLnTx/>
                                    <a:uFillTx/>
                                    <a:latin typeface="Cambria Math" panose="02040503050406030204" pitchFamily="18" charset="0"/>
                                    <a:ea typeface="Tahoma" panose="020B0604030504040204" pitchFamily="34" charset="0"/>
                                    <a:cs typeface="Tahoma" panose="020B0604030504040204" pitchFamily="34" charset="0"/>
                                  </a:rPr>
                                </m:ctrlPr>
                              </m:sSubPr>
                              <m:e>
                                <m:acc>
                                  <m:accPr>
                                    <m:chr m:val="⃗"/>
                                    <m:ctrlPr>
                                      <a:rPr kumimoji="0" lang="en-US" altLang="zh-CN" sz="2000" b="0" i="1" u="none" strike="noStrike" kern="1200" cap="none" spc="0" normalizeH="0" baseline="0" noProof="0" smtClean="0">
                                        <a:ln>
                                          <a:noFill/>
                                        </a:ln>
                                        <a:solidFill>
                                          <a:srgbClr val="003399"/>
                                        </a:solidFill>
                                        <a:effectLst/>
                                        <a:uLnTx/>
                                        <a:uFillTx/>
                                        <a:latin typeface="Cambria Math" panose="02040503050406030204" pitchFamily="18" charset="0"/>
                                        <a:ea typeface="Tahoma" panose="020B0604030504040204" pitchFamily="34" charset="0"/>
                                        <a:cs typeface="Tahoma" panose="020B0604030504040204" pitchFamily="34" charset="0"/>
                                      </a:rPr>
                                    </m:ctrlPr>
                                  </m:accPr>
                                  <m:e>
                                    <m:r>
                                      <a:rPr kumimoji="0" lang="en-US" altLang="zh-CN" sz="2000" b="0" i="1" u="none" strike="noStrike" kern="1200" cap="none" spc="0" normalizeH="0" baseline="0" noProof="0" smtClean="0">
                                        <a:ln>
                                          <a:noFill/>
                                        </a:ln>
                                        <a:solidFill>
                                          <a:srgbClr val="003399"/>
                                        </a:solidFill>
                                        <a:effectLst/>
                                        <a:uLnTx/>
                                        <a:uFillTx/>
                                        <a:latin typeface="Cambria Math" panose="02040503050406030204" pitchFamily="18" charset="0"/>
                                        <a:ea typeface="Tahoma" panose="020B0604030504040204" pitchFamily="34" charset="0"/>
                                        <a:cs typeface="Tahoma" panose="020B0604030504040204" pitchFamily="34" charset="0"/>
                                      </a:rPr>
                                      <m:t>𝑟</m:t>
                                    </m:r>
                                  </m:e>
                                </m:acc>
                              </m:e>
                              <m:sub>
                                <m:r>
                                  <a:rPr kumimoji="0" lang="en-US" altLang="zh-CN" sz="2000" b="0" i="1" u="none" strike="noStrike" kern="1200" cap="none" spc="0" normalizeH="0" baseline="0" noProof="0" smtClean="0">
                                    <a:ln>
                                      <a:noFill/>
                                    </a:ln>
                                    <a:solidFill>
                                      <a:srgbClr val="003399"/>
                                    </a:solidFill>
                                    <a:effectLst/>
                                    <a:uLnTx/>
                                    <a:uFillTx/>
                                    <a:latin typeface="Cambria Math" panose="02040503050406030204" pitchFamily="18" charset="0"/>
                                    <a:ea typeface="Tahoma" panose="020B0604030504040204" pitchFamily="34" charset="0"/>
                                    <a:cs typeface="Tahoma" panose="020B0604030504040204" pitchFamily="34" charset="0"/>
                                  </a:rPr>
                                  <m:t>2</m:t>
                                </m:r>
                              </m:sub>
                            </m:sSub>
                          </m:e>
                        </m:d>
                        <m:r>
                          <a:rPr kumimoji="0" lang="en-US" altLang="zh-CN" sz="2000" b="0" i="1" u="none" strike="noStrike" kern="1200" cap="none" spc="0" normalizeH="0" baseline="0" noProof="0" smtClean="0">
                            <a:ln>
                              <a:noFill/>
                            </a:ln>
                            <a:solidFill>
                              <a:srgbClr val="003399"/>
                            </a:solidFill>
                            <a:effectLst/>
                            <a:uLnTx/>
                            <a:uFillTx/>
                            <a:latin typeface="Cambria Math" panose="02040503050406030204" pitchFamily="18" charset="0"/>
                            <a:ea typeface="Tahoma" panose="020B0604030504040204" pitchFamily="34" charset="0"/>
                            <a:cs typeface="Tahoma" panose="020B0604030504040204" pitchFamily="34" charset="0"/>
                          </a:rPr>
                          <m:t>−</m:t>
                        </m:r>
                        <m:sSub>
                          <m:sSubPr>
                            <m:ctrlPr>
                              <a:rPr kumimoji="0" lang="en-US" altLang="zh-CN" sz="2000" b="0" i="1" u="none" strike="noStrike" kern="1200" cap="none" spc="0" normalizeH="0" baseline="0" noProof="0">
                                <a:ln>
                                  <a:noFill/>
                                </a:ln>
                                <a:solidFill>
                                  <a:srgbClr val="003399"/>
                                </a:solidFill>
                                <a:effectLst/>
                                <a:uLnTx/>
                                <a:uFillTx/>
                                <a:latin typeface="Cambria Math" panose="02040503050406030204" pitchFamily="18" charset="0"/>
                                <a:ea typeface="Tahoma" panose="020B0604030504040204" pitchFamily="34" charset="0"/>
                                <a:cs typeface="Tahoma" panose="020B0604030504040204" pitchFamily="34" charset="0"/>
                              </a:rPr>
                            </m:ctrlPr>
                          </m:sSubPr>
                          <m:e>
                            <m:r>
                              <a:rPr kumimoji="0" lang="en-US" altLang="zh-CN" sz="2000" b="0" i="1" u="none" strike="noStrike" kern="1200" cap="none" spc="0" normalizeH="0" baseline="0" noProof="0">
                                <a:ln>
                                  <a:noFill/>
                                </a:ln>
                                <a:solidFill>
                                  <a:srgbClr val="003399"/>
                                </a:solidFill>
                                <a:effectLst/>
                                <a:uLnTx/>
                                <a:uFillTx/>
                                <a:latin typeface="Cambria Math" panose="02040503050406030204" pitchFamily="18" charset="0"/>
                                <a:ea typeface="Tahoma" panose="020B0604030504040204" pitchFamily="34" charset="0"/>
                                <a:cs typeface="Tahoma" panose="020B0604030504040204" pitchFamily="34" charset="0"/>
                              </a:rPr>
                              <m:t>𝜓</m:t>
                            </m:r>
                          </m:e>
                          <m:sub>
                            <m:r>
                              <a:rPr kumimoji="0" lang="en-US" altLang="zh-CN" sz="2000" b="0" i="1" u="none" strike="noStrike" kern="1200" cap="none" spc="0" normalizeH="0" baseline="0" noProof="0" smtClean="0">
                                <a:ln>
                                  <a:noFill/>
                                </a:ln>
                                <a:solidFill>
                                  <a:srgbClr val="003399"/>
                                </a:solidFill>
                                <a:effectLst/>
                                <a:uLnTx/>
                                <a:uFillTx/>
                                <a:latin typeface="Cambria Math" panose="02040503050406030204" pitchFamily="18" charset="0"/>
                                <a:ea typeface="Tahoma" panose="020B0604030504040204" pitchFamily="34" charset="0"/>
                                <a:cs typeface="Tahoma" panose="020B0604030504040204" pitchFamily="34" charset="0"/>
                              </a:rPr>
                              <m:t>𝐴</m:t>
                            </m:r>
                          </m:sub>
                        </m:sSub>
                        <m:d>
                          <m:dPr>
                            <m:ctrlPr>
                              <a:rPr kumimoji="0" lang="en-US" altLang="zh-CN" sz="2000" b="0" i="1" u="none" strike="noStrike" kern="1200" cap="none" spc="0" normalizeH="0" baseline="0" noProof="0">
                                <a:ln>
                                  <a:noFill/>
                                </a:ln>
                                <a:solidFill>
                                  <a:srgbClr val="003399"/>
                                </a:solidFill>
                                <a:effectLst/>
                                <a:uLnTx/>
                                <a:uFillTx/>
                                <a:latin typeface="Cambria Math" panose="02040503050406030204" pitchFamily="18" charset="0"/>
                                <a:ea typeface="Tahoma" panose="020B0604030504040204" pitchFamily="34" charset="0"/>
                                <a:cs typeface="Tahoma" panose="020B0604030504040204" pitchFamily="34" charset="0"/>
                              </a:rPr>
                            </m:ctrlPr>
                          </m:dPr>
                          <m:e>
                            <m:sSub>
                              <m:sSubPr>
                                <m:ctrlPr>
                                  <a:rPr kumimoji="0" lang="en-US" altLang="zh-CN" sz="2000" b="0" i="1" u="none" strike="noStrike" kern="1200" cap="none" spc="0" normalizeH="0" baseline="0" noProof="0">
                                    <a:ln>
                                      <a:noFill/>
                                    </a:ln>
                                    <a:solidFill>
                                      <a:srgbClr val="003399"/>
                                    </a:solidFill>
                                    <a:effectLst/>
                                    <a:uLnTx/>
                                    <a:uFillTx/>
                                    <a:latin typeface="Cambria Math" panose="02040503050406030204" pitchFamily="18" charset="0"/>
                                    <a:ea typeface="Tahoma" panose="020B0604030504040204" pitchFamily="34" charset="0"/>
                                    <a:cs typeface="Tahoma" panose="020B0604030504040204" pitchFamily="34" charset="0"/>
                                  </a:rPr>
                                </m:ctrlPr>
                              </m:sSubPr>
                              <m:e>
                                <m:acc>
                                  <m:accPr>
                                    <m:chr m:val="⃗"/>
                                    <m:ctrlPr>
                                      <a:rPr kumimoji="0" lang="en-US" altLang="zh-CN" sz="2000" b="0" i="1" u="none" strike="noStrike" kern="1200" cap="none" spc="0" normalizeH="0" baseline="0" noProof="0">
                                        <a:ln>
                                          <a:noFill/>
                                        </a:ln>
                                        <a:solidFill>
                                          <a:srgbClr val="003399"/>
                                        </a:solidFill>
                                        <a:effectLst/>
                                        <a:uLnTx/>
                                        <a:uFillTx/>
                                        <a:latin typeface="Cambria Math" panose="02040503050406030204" pitchFamily="18" charset="0"/>
                                        <a:ea typeface="Tahoma" panose="020B0604030504040204" pitchFamily="34" charset="0"/>
                                        <a:cs typeface="Tahoma" panose="020B0604030504040204" pitchFamily="34" charset="0"/>
                                      </a:rPr>
                                    </m:ctrlPr>
                                  </m:accPr>
                                  <m:e>
                                    <m:r>
                                      <a:rPr kumimoji="0" lang="en-US" altLang="zh-CN" sz="2000" b="0" i="1" u="none" strike="noStrike" kern="1200" cap="none" spc="0" normalizeH="0" baseline="0" noProof="0">
                                        <a:ln>
                                          <a:noFill/>
                                        </a:ln>
                                        <a:solidFill>
                                          <a:srgbClr val="003399"/>
                                        </a:solidFill>
                                        <a:effectLst/>
                                        <a:uLnTx/>
                                        <a:uFillTx/>
                                        <a:latin typeface="Cambria Math" panose="02040503050406030204" pitchFamily="18" charset="0"/>
                                        <a:ea typeface="Tahoma" panose="020B0604030504040204" pitchFamily="34" charset="0"/>
                                        <a:cs typeface="Tahoma" panose="020B0604030504040204" pitchFamily="34" charset="0"/>
                                      </a:rPr>
                                      <m:t>𝑟</m:t>
                                    </m:r>
                                  </m:e>
                                </m:acc>
                              </m:e>
                              <m:sub>
                                <m:r>
                                  <a:rPr kumimoji="0" lang="en-US" altLang="zh-CN" sz="2000" b="0" i="1" u="none" strike="noStrike" kern="1200" cap="none" spc="0" normalizeH="0" baseline="0" noProof="0">
                                    <a:ln>
                                      <a:noFill/>
                                    </a:ln>
                                    <a:solidFill>
                                      <a:srgbClr val="003399"/>
                                    </a:solidFill>
                                    <a:effectLst/>
                                    <a:uLnTx/>
                                    <a:uFillTx/>
                                    <a:latin typeface="Cambria Math" panose="02040503050406030204" pitchFamily="18" charset="0"/>
                                    <a:ea typeface="Tahoma" panose="020B0604030504040204" pitchFamily="34" charset="0"/>
                                    <a:cs typeface="Tahoma" panose="020B0604030504040204" pitchFamily="34" charset="0"/>
                                  </a:rPr>
                                  <m:t>1</m:t>
                                </m:r>
                              </m:sub>
                            </m:sSub>
                          </m:e>
                        </m:d>
                        <m:sSub>
                          <m:sSubPr>
                            <m:ctrlPr>
                              <a:rPr kumimoji="0" lang="en-US" altLang="zh-CN" sz="2000" b="0" i="1" u="none" strike="noStrike" kern="1200" cap="none" spc="0" normalizeH="0" baseline="0" noProof="0">
                                <a:ln>
                                  <a:noFill/>
                                </a:ln>
                                <a:solidFill>
                                  <a:srgbClr val="003399"/>
                                </a:solidFill>
                                <a:effectLst/>
                                <a:uLnTx/>
                                <a:uFillTx/>
                                <a:latin typeface="Cambria Math" panose="02040503050406030204" pitchFamily="18" charset="0"/>
                                <a:ea typeface="Tahoma" panose="020B0604030504040204" pitchFamily="34" charset="0"/>
                                <a:cs typeface="Tahoma" panose="020B0604030504040204" pitchFamily="34" charset="0"/>
                              </a:rPr>
                            </m:ctrlPr>
                          </m:sSubPr>
                          <m:e>
                            <m:r>
                              <a:rPr kumimoji="0" lang="en-US" altLang="zh-CN" sz="2000" b="0" i="1" u="none" strike="noStrike" kern="1200" cap="none" spc="0" normalizeH="0" baseline="0" noProof="0">
                                <a:ln>
                                  <a:noFill/>
                                </a:ln>
                                <a:solidFill>
                                  <a:srgbClr val="003399"/>
                                </a:solidFill>
                                <a:effectLst/>
                                <a:uLnTx/>
                                <a:uFillTx/>
                                <a:latin typeface="Cambria Math" panose="02040503050406030204" pitchFamily="18" charset="0"/>
                                <a:ea typeface="Tahoma" panose="020B0604030504040204" pitchFamily="34" charset="0"/>
                                <a:cs typeface="Tahoma" panose="020B0604030504040204" pitchFamily="34" charset="0"/>
                              </a:rPr>
                              <m:t>𝜓</m:t>
                            </m:r>
                          </m:e>
                          <m:sub>
                            <m:r>
                              <a:rPr kumimoji="0" lang="en-US" altLang="zh-CN" sz="2000" b="0" i="1" u="none" strike="noStrike" kern="1200" cap="none" spc="0" normalizeH="0" baseline="0" noProof="0" smtClean="0">
                                <a:ln>
                                  <a:noFill/>
                                </a:ln>
                                <a:solidFill>
                                  <a:srgbClr val="003399"/>
                                </a:solidFill>
                                <a:effectLst/>
                                <a:uLnTx/>
                                <a:uFillTx/>
                                <a:latin typeface="Cambria Math" panose="02040503050406030204" pitchFamily="18" charset="0"/>
                                <a:ea typeface="Tahoma" panose="020B0604030504040204" pitchFamily="34" charset="0"/>
                                <a:cs typeface="Tahoma" panose="020B0604030504040204" pitchFamily="34" charset="0"/>
                              </a:rPr>
                              <m:t>𝐵</m:t>
                            </m:r>
                          </m:sub>
                        </m:sSub>
                        <m:d>
                          <m:dPr>
                            <m:ctrlPr>
                              <a:rPr kumimoji="0" lang="en-US" altLang="zh-CN" sz="2000" b="0" i="1" u="none" strike="noStrike" kern="1200" cap="none" spc="0" normalizeH="0" baseline="0" noProof="0">
                                <a:ln>
                                  <a:noFill/>
                                </a:ln>
                                <a:solidFill>
                                  <a:srgbClr val="003399"/>
                                </a:solidFill>
                                <a:effectLst/>
                                <a:uLnTx/>
                                <a:uFillTx/>
                                <a:latin typeface="Cambria Math" panose="02040503050406030204" pitchFamily="18" charset="0"/>
                                <a:ea typeface="Tahoma" panose="020B0604030504040204" pitchFamily="34" charset="0"/>
                                <a:cs typeface="Tahoma" panose="020B0604030504040204" pitchFamily="34" charset="0"/>
                              </a:rPr>
                            </m:ctrlPr>
                          </m:dPr>
                          <m:e>
                            <m:sSub>
                              <m:sSubPr>
                                <m:ctrlPr>
                                  <a:rPr kumimoji="0" lang="en-US" altLang="zh-CN" sz="2000" b="0" i="1" u="none" strike="noStrike" kern="1200" cap="none" spc="0" normalizeH="0" baseline="0" noProof="0">
                                    <a:ln>
                                      <a:noFill/>
                                    </a:ln>
                                    <a:solidFill>
                                      <a:srgbClr val="003399"/>
                                    </a:solidFill>
                                    <a:effectLst/>
                                    <a:uLnTx/>
                                    <a:uFillTx/>
                                    <a:latin typeface="Cambria Math" panose="02040503050406030204" pitchFamily="18" charset="0"/>
                                    <a:ea typeface="Tahoma" panose="020B0604030504040204" pitchFamily="34" charset="0"/>
                                    <a:cs typeface="Tahoma" panose="020B0604030504040204" pitchFamily="34" charset="0"/>
                                  </a:rPr>
                                </m:ctrlPr>
                              </m:sSubPr>
                              <m:e>
                                <m:acc>
                                  <m:accPr>
                                    <m:chr m:val="⃗"/>
                                    <m:ctrlPr>
                                      <a:rPr kumimoji="0" lang="en-US" altLang="zh-CN" sz="2000" b="0" i="1" u="none" strike="noStrike" kern="1200" cap="none" spc="0" normalizeH="0" baseline="0" noProof="0">
                                        <a:ln>
                                          <a:noFill/>
                                        </a:ln>
                                        <a:solidFill>
                                          <a:srgbClr val="003399"/>
                                        </a:solidFill>
                                        <a:effectLst/>
                                        <a:uLnTx/>
                                        <a:uFillTx/>
                                        <a:latin typeface="Cambria Math" panose="02040503050406030204" pitchFamily="18" charset="0"/>
                                        <a:ea typeface="Tahoma" panose="020B0604030504040204" pitchFamily="34" charset="0"/>
                                        <a:cs typeface="Tahoma" panose="020B0604030504040204" pitchFamily="34" charset="0"/>
                                      </a:rPr>
                                    </m:ctrlPr>
                                  </m:accPr>
                                  <m:e>
                                    <m:r>
                                      <a:rPr kumimoji="0" lang="en-US" altLang="zh-CN" sz="2000" b="0" i="1" u="none" strike="noStrike" kern="1200" cap="none" spc="0" normalizeH="0" baseline="0" noProof="0">
                                        <a:ln>
                                          <a:noFill/>
                                        </a:ln>
                                        <a:solidFill>
                                          <a:srgbClr val="003399"/>
                                        </a:solidFill>
                                        <a:effectLst/>
                                        <a:uLnTx/>
                                        <a:uFillTx/>
                                        <a:latin typeface="Cambria Math" panose="02040503050406030204" pitchFamily="18" charset="0"/>
                                        <a:ea typeface="Tahoma" panose="020B0604030504040204" pitchFamily="34" charset="0"/>
                                        <a:cs typeface="Tahoma" panose="020B0604030504040204" pitchFamily="34" charset="0"/>
                                      </a:rPr>
                                      <m:t>𝑟</m:t>
                                    </m:r>
                                  </m:e>
                                </m:acc>
                              </m:e>
                              <m:sub>
                                <m:r>
                                  <a:rPr kumimoji="0" lang="en-US" altLang="zh-CN" sz="2000" b="0" i="1" u="none" strike="noStrike" kern="1200" cap="none" spc="0" normalizeH="0" baseline="0" noProof="0">
                                    <a:ln>
                                      <a:noFill/>
                                    </a:ln>
                                    <a:solidFill>
                                      <a:srgbClr val="003399"/>
                                    </a:solidFill>
                                    <a:effectLst/>
                                    <a:uLnTx/>
                                    <a:uFillTx/>
                                    <a:latin typeface="Cambria Math" panose="02040503050406030204" pitchFamily="18" charset="0"/>
                                    <a:ea typeface="Tahoma" panose="020B0604030504040204" pitchFamily="34" charset="0"/>
                                    <a:cs typeface="Tahoma" panose="020B0604030504040204" pitchFamily="34" charset="0"/>
                                  </a:rPr>
                                  <m:t>2</m:t>
                                </m:r>
                              </m:sub>
                            </m:sSub>
                          </m:e>
                        </m:d>
                      </m:e>
                    </m:d>
                    <m:r>
                      <a:rPr kumimoji="0" lang="en-US" altLang="zh-CN" sz="2000" b="0" i="1" u="none" strike="noStrike" kern="1200" cap="none" spc="0" normalizeH="0" baseline="0" noProof="0" smtClean="0">
                        <a:ln>
                          <a:noFill/>
                        </a:ln>
                        <a:solidFill>
                          <a:srgbClr val="003399"/>
                        </a:solidFill>
                        <a:effectLst/>
                        <a:uLnTx/>
                        <a:uFillTx/>
                        <a:latin typeface="Cambria Math" panose="02040503050406030204" pitchFamily="18" charset="0"/>
                        <a:ea typeface="Tahoma" panose="020B0604030504040204" pitchFamily="34" charset="0"/>
                        <a:cs typeface="Tahoma" panose="020B0604030504040204" pitchFamily="34" charset="0"/>
                      </a:rPr>
                      <m:t>=</m:t>
                    </m:r>
                    <m:sSubSup>
                      <m:sSubSupPr>
                        <m:ctrlPr>
                          <a:rPr kumimoji="0" lang="en-US" altLang="zh-CN" sz="2000" b="0" i="1" u="none" strike="noStrike" kern="1200" cap="none" spc="0" normalizeH="0" baseline="0" noProof="0" smtClean="0">
                            <a:ln>
                              <a:noFill/>
                            </a:ln>
                            <a:solidFill>
                              <a:srgbClr val="003399"/>
                            </a:solidFill>
                            <a:effectLst/>
                            <a:uLnTx/>
                            <a:uFillTx/>
                            <a:latin typeface="Cambria Math" panose="02040503050406030204" pitchFamily="18" charset="0"/>
                            <a:ea typeface="Tahoma" panose="020B0604030504040204" pitchFamily="34" charset="0"/>
                            <a:cs typeface="Tahoma" panose="020B0604030504040204" pitchFamily="34" charset="0"/>
                          </a:rPr>
                        </m:ctrlPr>
                      </m:sSubSupPr>
                      <m:e>
                        <m:r>
                          <a:rPr kumimoji="0" lang="en-US" altLang="zh-CN" sz="2000" b="0" i="1" u="none" strike="noStrike" kern="1200" cap="none" spc="0" normalizeH="0" baseline="0" noProof="0" smtClean="0">
                            <a:ln>
                              <a:noFill/>
                            </a:ln>
                            <a:solidFill>
                              <a:srgbClr val="003399"/>
                            </a:solidFill>
                            <a:effectLst/>
                            <a:uLnTx/>
                            <a:uFillTx/>
                            <a:latin typeface="Cambria Math" panose="02040503050406030204" pitchFamily="18" charset="0"/>
                            <a:ea typeface="Tahoma" panose="020B0604030504040204" pitchFamily="34" charset="0"/>
                            <a:cs typeface="Tahoma" panose="020B0604030504040204" pitchFamily="34" charset="0"/>
                          </a:rPr>
                          <m:t>𝜙</m:t>
                        </m:r>
                      </m:e>
                      <m:sub>
                        <m:r>
                          <m:rPr>
                            <m:sty m:val="p"/>
                          </m:rPr>
                          <a:rPr kumimoji="0" lang="en-US" altLang="zh-CN" sz="2000" b="0" i="1" u="none" strike="noStrike" kern="1200" cap="none" spc="0" normalizeH="0" baseline="0" noProof="0">
                            <a:ln>
                              <a:noFill/>
                            </a:ln>
                            <a:solidFill>
                              <a:srgbClr val="003399"/>
                            </a:solidFill>
                            <a:effectLst/>
                            <a:uLnTx/>
                            <a:uFillTx/>
                            <a:latin typeface="Cambria Math" panose="02040503050406030204" pitchFamily="18" charset="0"/>
                            <a:ea typeface="Tahoma" panose="020B0604030504040204" pitchFamily="34" charset="0"/>
                            <a:cs typeface="Tahoma" panose="020B0604030504040204" pitchFamily="34" charset="0"/>
                          </a:rPr>
                          <m:t>T</m:t>
                        </m:r>
                      </m:sub>
                      <m:sup>
                        <m:r>
                          <a:rPr kumimoji="0" lang="en-US" altLang="zh-CN" sz="2000" b="0" i="1" u="none" strike="noStrike" kern="1200" cap="none" spc="0" normalizeH="0" baseline="0" noProof="0" smtClean="0">
                            <a:ln>
                              <a:noFill/>
                            </a:ln>
                            <a:solidFill>
                              <a:srgbClr val="003399"/>
                            </a:solidFill>
                            <a:effectLst/>
                            <a:uLnTx/>
                            <a:uFillTx/>
                            <a:latin typeface="Cambria Math" panose="02040503050406030204" pitchFamily="18" charset="0"/>
                            <a:ea typeface="Tahoma" panose="020B0604030504040204" pitchFamily="34" charset="0"/>
                            <a:cs typeface="Tahoma" panose="020B0604030504040204" pitchFamily="34" charset="0"/>
                          </a:rPr>
                          <m:t>𝑉𝐵</m:t>
                        </m:r>
                      </m:sup>
                    </m:sSubSup>
                    <m:r>
                      <a:rPr kumimoji="0" lang="en-US" altLang="zh-CN" sz="2000" b="0" i="1" u="none" strike="noStrike" kern="1200" cap="none" spc="0" normalizeH="0" baseline="0" noProof="0" smtClean="0">
                        <a:ln>
                          <a:noFill/>
                        </a:ln>
                        <a:solidFill>
                          <a:srgbClr val="003399"/>
                        </a:solidFill>
                        <a:effectLst/>
                        <a:uLnTx/>
                        <a:uFillTx/>
                        <a:latin typeface="Cambria Math" panose="02040503050406030204" pitchFamily="18" charset="0"/>
                        <a:ea typeface="Tahoma" panose="020B0604030504040204" pitchFamily="34" charset="0"/>
                        <a:cs typeface="Tahoma" panose="020B0604030504040204" pitchFamily="34" charset="0"/>
                      </a:rPr>
                      <m:t>(</m:t>
                    </m:r>
                    <m:sSub>
                      <m:sSubPr>
                        <m:ctrlPr>
                          <a:rPr kumimoji="0" lang="en-US" altLang="zh-CN" sz="2000" b="0" i="1" u="none" strike="noStrike" kern="1200" cap="none" spc="0" normalizeH="0" baseline="0" noProof="0" smtClean="0">
                            <a:ln>
                              <a:noFill/>
                            </a:ln>
                            <a:solidFill>
                              <a:srgbClr val="003399"/>
                            </a:solidFill>
                            <a:effectLst/>
                            <a:uLnTx/>
                            <a:uFillTx/>
                            <a:latin typeface="Cambria Math" panose="02040503050406030204" pitchFamily="18" charset="0"/>
                            <a:ea typeface="Tahoma" panose="020B0604030504040204" pitchFamily="34" charset="0"/>
                            <a:cs typeface="Tahoma" panose="020B0604030504040204" pitchFamily="34" charset="0"/>
                          </a:rPr>
                        </m:ctrlPr>
                      </m:sSubPr>
                      <m:e>
                        <m:r>
                          <a:rPr kumimoji="0" lang="en-US" altLang="zh-CN" sz="2000" b="0" i="1" u="none" strike="noStrike" kern="1200" cap="none" spc="0" normalizeH="0" baseline="0" noProof="0" smtClean="0">
                            <a:ln>
                              <a:noFill/>
                            </a:ln>
                            <a:solidFill>
                              <a:srgbClr val="003399"/>
                            </a:solidFill>
                            <a:effectLst/>
                            <a:uLnTx/>
                            <a:uFillTx/>
                            <a:latin typeface="Cambria Math" panose="02040503050406030204" pitchFamily="18" charset="0"/>
                            <a:ea typeface="Tahoma" panose="020B0604030504040204" pitchFamily="34" charset="0"/>
                            <a:cs typeface="Tahoma" panose="020B0604030504040204" pitchFamily="34" charset="0"/>
                          </a:rPr>
                          <m:t>𝑟</m:t>
                        </m:r>
                      </m:e>
                      <m:sub>
                        <m:r>
                          <a:rPr kumimoji="0" lang="en-US" altLang="zh-CN" sz="2000" b="0" i="1" u="none" strike="noStrike" kern="1200" cap="none" spc="0" normalizeH="0" baseline="0" noProof="0" smtClean="0">
                            <a:ln>
                              <a:noFill/>
                            </a:ln>
                            <a:solidFill>
                              <a:srgbClr val="003399"/>
                            </a:solidFill>
                            <a:effectLst/>
                            <a:uLnTx/>
                            <a:uFillTx/>
                            <a:latin typeface="Cambria Math" panose="02040503050406030204" pitchFamily="18" charset="0"/>
                            <a:ea typeface="Tahoma" panose="020B0604030504040204" pitchFamily="34" charset="0"/>
                            <a:cs typeface="Tahoma" panose="020B0604030504040204" pitchFamily="34" charset="0"/>
                          </a:rPr>
                          <m:t>1</m:t>
                        </m:r>
                      </m:sub>
                    </m:sSub>
                    <m:r>
                      <a:rPr kumimoji="0" lang="en-US" altLang="zh-CN" sz="2000" b="0" i="1" u="none" strike="noStrike" kern="1200" cap="none" spc="0" normalizeH="0" baseline="0" noProof="0" smtClean="0">
                        <a:ln>
                          <a:noFill/>
                        </a:ln>
                        <a:solidFill>
                          <a:srgbClr val="003399"/>
                        </a:solidFill>
                        <a:effectLst/>
                        <a:uLnTx/>
                        <a:uFillTx/>
                        <a:latin typeface="Cambria Math" panose="02040503050406030204" pitchFamily="18" charset="0"/>
                        <a:ea typeface="Tahoma" panose="020B0604030504040204" pitchFamily="34" charset="0"/>
                        <a:cs typeface="Tahoma" panose="020B0604030504040204" pitchFamily="34" charset="0"/>
                      </a:rPr>
                      <m:t>,</m:t>
                    </m:r>
                    <m:sSub>
                      <m:sSubPr>
                        <m:ctrlPr>
                          <a:rPr kumimoji="0" lang="en-US" altLang="zh-CN" sz="2000" b="0" i="1" u="none" strike="noStrike" kern="1200" cap="none" spc="0" normalizeH="0" baseline="0" noProof="0" smtClean="0">
                            <a:ln>
                              <a:noFill/>
                            </a:ln>
                            <a:solidFill>
                              <a:srgbClr val="003399"/>
                            </a:solidFill>
                            <a:effectLst/>
                            <a:uLnTx/>
                            <a:uFillTx/>
                            <a:latin typeface="Cambria Math" panose="02040503050406030204" pitchFamily="18" charset="0"/>
                            <a:ea typeface="Tahoma" panose="020B0604030504040204" pitchFamily="34" charset="0"/>
                            <a:cs typeface="Tahoma" panose="020B0604030504040204" pitchFamily="34" charset="0"/>
                          </a:rPr>
                        </m:ctrlPr>
                      </m:sSubPr>
                      <m:e>
                        <m:r>
                          <a:rPr kumimoji="0" lang="en-US" altLang="zh-CN" sz="2000" b="0" i="1" u="none" strike="noStrike" kern="1200" cap="none" spc="0" normalizeH="0" baseline="0" noProof="0" smtClean="0">
                            <a:ln>
                              <a:noFill/>
                            </a:ln>
                            <a:solidFill>
                              <a:srgbClr val="003399"/>
                            </a:solidFill>
                            <a:effectLst/>
                            <a:uLnTx/>
                            <a:uFillTx/>
                            <a:latin typeface="Cambria Math" panose="02040503050406030204" pitchFamily="18" charset="0"/>
                            <a:ea typeface="Tahoma" panose="020B0604030504040204" pitchFamily="34" charset="0"/>
                            <a:cs typeface="Tahoma" panose="020B0604030504040204" pitchFamily="34" charset="0"/>
                          </a:rPr>
                          <m:t>𝑟</m:t>
                        </m:r>
                      </m:e>
                      <m:sub>
                        <m:r>
                          <a:rPr kumimoji="0" lang="en-US" altLang="zh-CN" sz="2000" b="0" i="1" u="none" strike="noStrike" kern="1200" cap="none" spc="0" normalizeH="0" baseline="0" noProof="0" smtClean="0">
                            <a:ln>
                              <a:noFill/>
                            </a:ln>
                            <a:solidFill>
                              <a:srgbClr val="003399"/>
                            </a:solidFill>
                            <a:effectLst/>
                            <a:uLnTx/>
                            <a:uFillTx/>
                            <a:latin typeface="Cambria Math" panose="02040503050406030204" pitchFamily="18" charset="0"/>
                            <a:ea typeface="Tahoma" panose="020B0604030504040204" pitchFamily="34" charset="0"/>
                            <a:cs typeface="Tahoma" panose="020B0604030504040204" pitchFamily="34" charset="0"/>
                          </a:rPr>
                          <m:t>2</m:t>
                        </m:r>
                      </m:sub>
                    </m:sSub>
                    <m:r>
                      <a:rPr kumimoji="0" lang="en-US" altLang="zh-CN" sz="2000" b="0" i="1" u="none" strike="noStrike" kern="1200" cap="none" spc="0" normalizeH="0" baseline="0" noProof="0" smtClean="0">
                        <a:ln>
                          <a:noFill/>
                        </a:ln>
                        <a:solidFill>
                          <a:srgbClr val="003399"/>
                        </a:solidFill>
                        <a:effectLst/>
                        <a:uLnTx/>
                        <a:uFillTx/>
                        <a:latin typeface="Cambria Math" panose="02040503050406030204" pitchFamily="18" charset="0"/>
                        <a:ea typeface="Tahoma" panose="020B0604030504040204" pitchFamily="34" charset="0"/>
                        <a:cs typeface="Tahoma" panose="020B0604030504040204" pitchFamily="34" charset="0"/>
                      </a:rPr>
                      <m:t>)</m:t>
                    </m:r>
                  </m:oMath>
                </a14:m>
                <a:endParaRPr kumimoji="0" lang="en-US" altLang="zh-CN" sz="2000" b="0" i="0" u="none" strike="noStrike" kern="1200" cap="none" spc="0" normalizeH="0" baseline="0" noProof="0" dirty="0">
                  <a:ln>
                    <a:noFill/>
                  </a:ln>
                  <a:solidFill>
                    <a:srgbClr val="003399"/>
                  </a:solidFill>
                  <a:effectLst/>
                  <a:uLnTx/>
                  <a:uFillTx/>
                  <a:latin typeface="Tahoma" panose="020B0604030504040204" pitchFamily="34" charset="0"/>
                  <a:ea typeface="Tahoma" panose="020B0604030504040204" pitchFamily="34" charset="0"/>
                  <a:cs typeface="Tahoma" panose="020B0604030504040204" pitchFamily="34" charset="0"/>
                </a:endParaRPr>
              </a:p>
            </p:txBody>
          </p:sp>
        </mc:Choice>
        <mc:Fallback xmlns="">
          <p:sp>
            <p:nvSpPr>
              <p:cNvPr id="26" name="矩形 25">
                <a:extLst>
                  <a:ext uri="{FF2B5EF4-FFF2-40B4-BE49-F238E27FC236}">
                    <a16:creationId xmlns:a16="http://schemas.microsoft.com/office/drawing/2014/main" id="{51A48AE6-C772-3EE7-4B8B-9B07399F2575}"/>
                  </a:ext>
                </a:extLst>
              </p:cNvPr>
              <p:cNvSpPr>
                <a:spLocks noRot="1" noChangeAspect="1" noMove="1" noResize="1" noEditPoints="1" noAdjustHandles="1" noChangeArrowheads="1" noChangeShapeType="1" noTextEdit="1"/>
              </p:cNvSpPr>
              <p:nvPr/>
            </p:nvSpPr>
            <p:spPr>
              <a:xfrm>
                <a:off x="1110434" y="5303042"/>
                <a:ext cx="4100931" cy="893065"/>
              </a:xfrm>
              <a:prstGeom prst="rect">
                <a:avLst/>
              </a:prstGeom>
              <a:blipFill>
                <a:blip r:embed="rId8"/>
                <a:stretch>
                  <a:fillRect l="-594" t="-72603" b="-113699"/>
                </a:stretch>
              </a:blipFill>
            </p:spPr>
            <p:txBody>
              <a:bodyPr/>
              <a:lstStyle/>
              <a:p>
                <a:r>
                  <a:rPr lang="zh-CN" altLang="en-US">
                    <a:noFill/>
                  </a:rPr>
                  <a:t> </a:t>
                </a:r>
              </a:p>
            </p:txBody>
          </p:sp>
        </mc:Fallback>
      </mc:AlternateContent>
      <p:cxnSp>
        <p:nvCxnSpPr>
          <p:cNvPr id="9" name="直接连接符 8">
            <a:extLst>
              <a:ext uri="{FF2B5EF4-FFF2-40B4-BE49-F238E27FC236}">
                <a16:creationId xmlns:a16="http://schemas.microsoft.com/office/drawing/2014/main" id="{7B6F1698-3E02-6386-E44B-F8D78823A63D}"/>
              </a:ext>
            </a:extLst>
          </p:cNvPr>
          <p:cNvCxnSpPr/>
          <p:nvPr/>
        </p:nvCxnSpPr>
        <p:spPr>
          <a:xfrm>
            <a:off x="5982663" y="5656921"/>
            <a:ext cx="1003610" cy="0"/>
          </a:xfrm>
          <a:prstGeom prst="line">
            <a:avLst/>
          </a:prstGeom>
        </p:spPr>
        <p:style>
          <a:lnRef idx="3">
            <a:schemeClr val="dk1"/>
          </a:lnRef>
          <a:fillRef idx="0">
            <a:schemeClr val="dk1"/>
          </a:fillRef>
          <a:effectRef idx="2">
            <a:schemeClr val="dk1"/>
          </a:effectRef>
          <a:fontRef idx="minor">
            <a:schemeClr val="tx1"/>
          </a:fontRef>
        </p:style>
      </p:cxnSp>
      <p:cxnSp>
        <p:nvCxnSpPr>
          <p:cNvPr id="15" name="直接连接符 14">
            <a:extLst>
              <a:ext uri="{FF2B5EF4-FFF2-40B4-BE49-F238E27FC236}">
                <a16:creationId xmlns:a16="http://schemas.microsoft.com/office/drawing/2014/main" id="{0331C534-6BA8-DD2E-8380-A8560A717C51}"/>
              </a:ext>
            </a:extLst>
          </p:cNvPr>
          <p:cNvCxnSpPr/>
          <p:nvPr/>
        </p:nvCxnSpPr>
        <p:spPr>
          <a:xfrm>
            <a:off x="5982663" y="5168125"/>
            <a:ext cx="1003610" cy="0"/>
          </a:xfrm>
          <a:prstGeom prst="line">
            <a:avLst/>
          </a:prstGeom>
        </p:spPr>
        <p:style>
          <a:lnRef idx="3">
            <a:schemeClr val="dk1"/>
          </a:lnRef>
          <a:fillRef idx="0">
            <a:schemeClr val="dk1"/>
          </a:fillRef>
          <a:effectRef idx="2">
            <a:schemeClr val="dk1"/>
          </a:effectRef>
          <a:fontRef idx="minor">
            <a:schemeClr val="tx1"/>
          </a:fontRef>
        </p:style>
      </p:cxnSp>
      <p:cxnSp>
        <p:nvCxnSpPr>
          <p:cNvPr id="17" name="直接箭头连接符 16">
            <a:extLst>
              <a:ext uri="{FF2B5EF4-FFF2-40B4-BE49-F238E27FC236}">
                <a16:creationId xmlns:a16="http://schemas.microsoft.com/office/drawing/2014/main" id="{9D209A66-F96F-8A28-EA06-0C631E3D8281}"/>
              </a:ext>
            </a:extLst>
          </p:cNvPr>
          <p:cNvCxnSpPr>
            <a:cxnSpLocks/>
          </p:cNvCxnSpPr>
          <p:nvPr/>
        </p:nvCxnSpPr>
        <p:spPr>
          <a:xfrm flipV="1">
            <a:off x="6292116" y="5331658"/>
            <a:ext cx="0" cy="669562"/>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cxnSp>
        <p:nvCxnSpPr>
          <p:cNvPr id="21" name="直接箭头连接符 20">
            <a:extLst>
              <a:ext uri="{FF2B5EF4-FFF2-40B4-BE49-F238E27FC236}">
                <a16:creationId xmlns:a16="http://schemas.microsoft.com/office/drawing/2014/main" id="{827C68E7-0E0D-54C9-E3CA-39EB5504CD47}"/>
              </a:ext>
            </a:extLst>
          </p:cNvPr>
          <p:cNvCxnSpPr>
            <a:cxnSpLocks/>
          </p:cNvCxnSpPr>
          <p:nvPr/>
        </p:nvCxnSpPr>
        <p:spPr>
          <a:xfrm flipV="1">
            <a:off x="6542222" y="4794200"/>
            <a:ext cx="4102" cy="587286"/>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sp>
        <p:nvSpPr>
          <p:cNvPr id="22" name="椭圆 21">
            <a:extLst>
              <a:ext uri="{FF2B5EF4-FFF2-40B4-BE49-F238E27FC236}">
                <a16:creationId xmlns:a16="http://schemas.microsoft.com/office/drawing/2014/main" id="{F10F7F8B-9E06-58DC-6FD3-C8CCE6965299}"/>
              </a:ext>
            </a:extLst>
          </p:cNvPr>
          <p:cNvSpPr/>
          <p:nvPr/>
        </p:nvSpPr>
        <p:spPr>
          <a:xfrm>
            <a:off x="6195049" y="5581734"/>
            <a:ext cx="194133" cy="201225"/>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srgbClr val="000000"/>
              </a:solidFill>
              <a:effectLst/>
              <a:uLnTx/>
              <a:uFillTx/>
              <a:latin typeface="Arial"/>
              <a:ea typeface="宋体"/>
              <a:cs typeface="+mn-cs"/>
            </a:endParaRPr>
          </a:p>
        </p:txBody>
      </p:sp>
      <p:sp>
        <p:nvSpPr>
          <p:cNvPr id="23" name="椭圆 22">
            <a:extLst>
              <a:ext uri="{FF2B5EF4-FFF2-40B4-BE49-F238E27FC236}">
                <a16:creationId xmlns:a16="http://schemas.microsoft.com/office/drawing/2014/main" id="{32315948-0963-D260-68E5-329EA5399BFF}"/>
              </a:ext>
            </a:extLst>
          </p:cNvPr>
          <p:cNvSpPr/>
          <p:nvPr/>
        </p:nvSpPr>
        <p:spPr>
          <a:xfrm>
            <a:off x="6434780" y="5054458"/>
            <a:ext cx="194133" cy="201225"/>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srgbClr val="000000"/>
              </a:solidFill>
              <a:effectLst/>
              <a:uLnTx/>
              <a:uFillTx/>
              <a:latin typeface="Arial"/>
              <a:ea typeface="宋体"/>
              <a:cs typeface="+mn-cs"/>
            </a:endParaRPr>
          </a:p>
        </p:txBody>
      </p:sp>
      <mc:AlternateContent xmlns:mc="http://schemas.openxmlformats.org/markup-compatibility/2006" xmlns:a14="http://schemas.microsoft.com/office/drawing/2010/main">
        <mc:Choice Requires="a14">
          <p:sp>
            <p:nvSpPr>
              <p:cNvPr id="27" name="矩形 26">
                <a:extLst>
                  <a:ext uri="{FF2B5EF4-FFF2-40B4-BE49-F238E27FC236}">
                    <a16:creationId xmlns:a16="http://schemas.microsoft.com/office/drawing/2014/main" id="{1041C3F5-F578-D40A-3732-E6F997F558EC}"/>
                  </a:ext>
                </a:extLst>
              </p:cNvPr>
              <p:cNvSpPr/>
              <p:nvPr/>
            </p:nvSpPr>
            <p:spPr>
              <a:xfrm>
                <a:off x="7198659" y="5510479"/>
                <a:ext cx="831119" cy="413511"/>
              </a:xfrm>
              <a:prstGeom prst="rect">
                <a:avLst/>
              </a:prstGeom>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0" i="1" u="none" strike="noStrike" kern="1200" cap="none" spc="0" normalizeH="0" baseline="0" noProof="0" dirty="0">
                    <a:ln>
                      <a:noFill/>
                    </a:ln>
                    <a:solidFill>
                      <a:srgbClr val="003399"/>
                    </a:solidFill>
                    <a:effectLst/>
                    <a:uLnTx/>
                    <a:uFillTx/>
                    <a:latin typeface="Cambria Math" panose="02040503050406030204" pitchFamily="18" charset="0"/>
                    <a:ea typeface="Tahoma" panose="020B0604030504040204" pitchFamily="34" charset="0"/>
                    <a:cs typeface="Tahoma" panose="020B0604030504040204" pitchFamily="34" charset="0"/>
                  </a:rPr>
                  <a:t> </a:t>
                </a:r>
                <a14:m>
                  <m:oMath xmlns:m="http://schemas.openxmlformats.org/officeDocument/2006/math">
                    <m:sSub>
                      <m:sSubPr>
                        <m:ctrlPr>
                          <a:rPr kumimoji="0" lang="en-US" altLang="zh-CN" sz="2000" b="0" i="1" u="none" strike="noStrike" kern="1200" cap="none" spc="0" normalizeH="0" baseline="0" noProof="0" smtClean="0">
                            <a:ln>
                              <a:noFill/>
                            </a:ln>
                            <a:solidFill>
                              <a:srgbClr val="003399"/>
                            </a:solidFill>
                            <a:effectLst/>
                            <a:uLnTx/>
                            <a:uFillTx/>
                            <a:latin typeface="Cambria Math" panose="02040503050406030204" pitchFamily="18" charset="0"/>
                            <a:ea typeface="Tahoma" panose="020B0604030504040204" pitchFamily="34" charset="0"/>
                            <a:cs typeface="Tahoma" panose="020B0604030504040204" pitchFamily="34" charset="0"/>
                          </a:rPr>
                        </m:ctrlPr>
                      </m:sSubPr>
                      <m:e>
                        <m:r>
                          <a:rPr kumimoji="0" lang="en-US" altLang="zh-CN" sz="2000" b="0" i="1" u="none" strike="noStrike" kern="1200" cap="none" spc="0" normalizeH="0" baseline="0" noProof="0" smtClean="0">
                            <a:ln>
                              <a:noFill/>
                            </a:ln>
                            <a:solidFill>
                              <a:srgbClr val="003399"/>
                            </a:solidFill>
                            <a:effectLst/>
                            <a:uLnTx/>
                            <a:uFillTx/>
                            <a:latin typeface="Cambria Math" panose="02040503050406030204" pitchFamily="18" charset="0"/>
                            <a:ea typeface="Tahoma" panose="020B0604030504040204" pitchFamily="34" charset="0"/>
                            <a:cs typeface="Tahoma" panose="020B0604030504040204" pitchFamily="34" charset="0"/>
                          </a:rPr>
                          <m:t>𝜓</m:t>
                        </m:r>
                      </m:e>
                      <m:sub>
                        <m:r>
                          <a:rPr kumimoji="0" lang="en-US" altLang="zh-CN" sz="2000" b="0" i="1" u="none" strike="noStrike" kern="1200" cap="none" spc="0" normalizeH="0" baseline="0" noProof="0" smtClean="0">
                            <a:ln>
                              <a:noFill/>
                            </a:ln>
                            <a:solidFill>
                              <a:srgbClr val="003399"/>
                            </a:solidFill>
                            <a:effectLst/>
                            <a:uLnTx/>
                            <a:uFillTx/>
                            <a:latin typeface="Cambria Math" panose="02040503050406030204" pitchFamily="18" charset="0"/>
                            <a:ea typeface="Tahoma" panose="020B0604030504040204" pitchFamily="34" charset="0"/>
                            <a:cs typeface="Tahoma" panose="020B0604030504040204" pitchFamily="34" charset="0"/>
                          </a:rPr>
                          <m:t>𝐵</m:t>
                        </m:r>
                      </m:sub>
                    </m:sSub>
                    <m:r>
                      <a:rPr kumimoji="0" lang="en-US" altLang="zh-CN" sz="2000" b="0" i="1" u="none" strike="noStrike" kern="1200" cap="none" spc="0" normalizeH="0" baseline="0" noProof="0" smtClean="0">
                        <a:ln>
                          <a:noFill/>
                        </a:ln>
                        <a:solidFill>
                          <a:srgbClr val="003399"/>
                        </a:solidFill>
                        <a:effectLst/>
                        <a:uLnTx/>
                        <a:uFillTx/>
                        <a:latin typeface="Cambria Math" panose="02040503050406030204" pitchFamily="18" charset="0"/>
                        <a:ea typeface="Tahoma" panose="020B0604030504040204" pitchFamily="34" charset="0"/>
                        <a:cs typeface="Tahoma" panose="020B0604030504040204" pitchFamily="34" charset="0"/>
                      </a:rPr>
                      <m:t> </m:t>
                    </m:r>
                  </m:oMath>
                </a14:m>
                <a:endParaRPr kumimoji="0" lang="en-US" altLang="zh-CN" sz="2000" b="0" i="0" u="none" strike="noStrike" kern="1200" cap="none" spc="0" normalizeH="0" baseline="0" noProof="0" dirty="0">
                  <a:ln>
                    <a:noFill/>
                  </a:ln>
                  <a:solidFill>
                    <a:srgbClr val="003399"/>
                  </a:solidFill>
                  <a:effectLst/>
                  <a:uLnTx/>
                  <a:uFillTx/>
                  <a:latin typeface="Tahoma" panose="020B0604030504040204" pitchFamily="34" charset="0"/>
                  <a:ea typeface="Tahoma" panose="020B0604030504040204" pitchFamily="34" charset="0"/>
                  <a:cs typeface="Tahoma" panose="020B0604030504040204" pitchFamily="34" charset="0"/>
                </a:endParaRPr>
              </a:p>
            </p:txBody>
          </p:sp>
        </mc:Choice>
        <mc:Fallback xmlns="">
          <p:sp>
            <p:nvSpPr>
              <p:cNvPr id="27" name="矩形 26">
                <a:extLst>
                  <a:ext uri="{FF2B5EF4-FFF2-40B4-BE49-F238E27FC236}">
                    <a16:creationId xmlns:a16="http://schemas.microsoft.com/office/drawing/2014/main" id="{1041C3F5-F578-D40A-3732-E6F997F558EC}"/>
                  </a:ext>
                </a:extLst>
              </p:cNvPr>
              <p:cNvSpPr>
                <a:spLocks noRot="1" noChangeAspect="1" noMove="1" noResize="1" noEditPoints="1" noAdjustHandles="1" noChangeArrowheads="1" noChangeShapeType="1" noTextEdit="1"/>
              </p:cNvSpPr>
              <p:nvPr/>
            </p:nvSpPr>
            <p:spPr>
              <a:xfrm>
                <a:off x="7198659" y="5510479"/>
                <a:ext cx="831119" cy="413511"/>
              </a:xfrm>
              <a:prstGeom prst="rect">
                <a:avLst/>
              </a:prstGeom>
              <a:blipFill>
                <a:blip r:embed="rId9"/>
                <a:stretch>
                  <a:fillRect b="-1323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 name="矩形 27">
                <a:extLst>
                  <a:ext uri="{FF2B5EF4-FFF2-40B4-BE49-F238E27FC236}">
                    <a16:creationId xmlns:a16="http://schemas.microsoft.com/office/drawing/2014/main" id="{F1C0D858-7AD4-74E4-6EA4-D468F8E6DA8D}"/>
                  </a:ext>
                </a:extLst>
              </p:cNvPr>
              <p:cNvSpPr/>
              <p:nvPr/>
            </p:nvSpPr>
            <p:spPr>
              <a:xfrm>
                <a:off x="7198658" y="4885417"/>
                <a:ext cx="831119" cy="400110"/>
              </a:xfrm>
              <a:prstGeom prst="rect">
                <a:avLst/>
              </a:prstGeom>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000" b="0" i="1" u="none" strike="noStrike" kern="1200" cap="none" spc="0" normalizeH="0" baseline="0" noProof="0" dirty="0">
                    <a:ln>
                      <a:noFill/>
                    </a:ln>
                    <a:solidFill>
                      <a:srgbClr val="003399"/>
                    </a:solidFill>
                    <a:effectLst/>
                    <a:uLnTx/>
                    <a:uFillTx/>
                    <a:latin typeface="Cambria Math" panose="02040503050406030204" pitchFamily="18" charset="0"/>
                    <a:ea typeface="Tahoma" panose="020B0604030504040204" pitchFamily="34" charset="0"/>
                    <a:cs typeface="Tahoma" panose="020B0604030504040204" pitchFamily="34" charset="0"/>
                  </a:rPr>
                  <a:t> </a:t>
                </a:r>
                <a14:m>
                  <m:oMath xmlns:m="http://schemas.openxmlformats.org/officeDocument/2006/math">
                    <m:sSub>
                      <m:sSubPr>
                        <m:ctrlPr>
                          <a:rPr kumimoji="0" lang="en-US" altLang="zh-CN" sz="2000" b="0" i="1" u="none" strike="noStrike" kern="1200" cap="none" spc="0" normalizeH="0" baseline="0" noProof="0" smtClean="0">
                            <a:ln>
                              <a:noFill/>
                            </a:ln>
                            <a:solidFill>
                              <a:srgbClr val="003399"/>
                            </a:solidFill>
                            <a:effectLst/>
                            <a:uLnTx/>
                            <a:uFillTx/>
                            <a:latin typeface="Cambria Math" panose="02040503050406030204" pitchFamily="18" charset="0"/>
                            <a:ea typeface="Tahoma" panose="020B0604030504040204" pitchFamily="34" charset="0"/>
                            <a:cs typeface="Tahoma" panose="020B0604030504040204" pitchFamily="34" charset="0"/>
                          </a:rPr>
                        </m:ctrlPr>
                      </m:sSubPr>
                      <m:e>
                        <m:r>
                          <a:rPr kumimoji="0" lang="en-US" altLang="zh-CN" sz="2000" b="0" i="1" u="none" strike="noStrike" kern="1200" cap="none" spc="0" normalizeH="0" baseline="0" noProof="0" smtClean="0">
                            <a:ln>
                              <a:noFill/>
                            </a:ln>
                            <a:solidFill>
                              <a:srgbClr val="003399"/>
                            </a:solidFill>
                            <a:effectLst/>
                            <a:uLnTx/>
                            <a:uFillTx/>
                            <a:latin typeface="Cambria Math" panose="02040503050406030204" pitchFamily="18" charset="0"/>
                            <a:ea typeface="Tahoma" panose="020B0604030504040204" pitchFamily="34" charset="0"/>
                            <a:cs typeface="Tahoma" panose="020B0604030504040204" pitchFamily="34" charset="0"/>
                          </a:rPr>
                          <m:t>𝜓</m:t>
                        </m:r>
                      </m:e>
                      <m:sub>
                        <m:r>
                          <a:rPr kumimoji="0" lang="en-US" altLang="zh-CN" sz="2000" b="0" i="1" u="none" strike="noStrike" kern="1200" cap="none" spc="0" normalizeH="0" baseline="0" noProof="0" smtClean="0">
                            <a:ln>
                              <a:noFill/>
                            </a:ln>
                            <a:solidFill>
                              <a:srgbClr val="003399"/>
                            </a:solidFill>
                            <a:effectLst/>
                            <a:uLnTx/>
                            <a:uFillTx/>
                            <a:latin typeface="Cambria Math" panose="02040503050406030204" pitchFamily="18" charset="0"/>
                            <a:ea typeface="Tahoma" panose="020B0604030504040204" pitchFamily="34" charset="0"/>
                            <a:cs typeface="Tahoma" panose="020B0604030504040204" pitchFamily="34" charset="0"/>
                          </a:rPr>
                          <m:t>𝐴</m:t>
                        </m:r>
                      </m:sub>
                    </m:sSub>
                  </m:oMath>
                </a14:m>
                <a:endParaRPr kumimoji="0" lang="en-US" altLang="zh-CN" sz="2000" b="0" i="0" u="none" strike="noStrike" kern="1200" cap="none" spc="0" normalizeH="0" baseline="0" noProof="0" dirty="0">
                  <a:ln>
                    <a:noFill/>
                  </a:ln>
                  <a:solidFill>
                    <a:srgbClr val="003399"/>
                  </a:solidFill>
                  <a:effectLst/>
                  <a:uLnTx/>
                  <a:uFillTx/>
                  <a:latin typeface="Tahoma" panose="020B0604030504040204" pitchFamily="34" charset="0"/>
                  <a:ea typeface="Tahoma" panose="020B0604030504040204" pitchFamily="34" charset="0"/>
                  <a:cs typeface="Tahoma" panose="020B0604030504040204" pitchFamily="34" charset="0"/>
                </a:endParaRPr>
              </a:p>
            </p:txBody>
          </p:sp>
        </mc:Choice>
        <mc:Fallback xmlns="">
          <p:sp>
            <p:nvSpPr>
              <p:cNvPr id="28" name="矩形 27">
                <a:extLst>
                  <a:ext uri="{FF2B5EF4-FFF2-40B4-BE49-F238E27FC236}">
                    <a16:creationId xmlns:a16="http://schemas.microsoft.com/office/drawing/2014/main" id="{F1C0D858-7AD4-74E4-6EA4-D468F8E6DA8D}"/>
                  </a:ext>
                </a:extLst>
              </p:cNvPr>
              <p:cNvSpPr>
                <a:spLocks noRot="1" noChangeAspect="1" noMove="1" noResize="1" noEditPoints="1" noAdjustHandles="1" noChangeArrowheads="1" noChangeShapeType="1" noTextEdit="1"/>
              </p:cNvSpPr>
              <p:nvPr/>
            </p:nvSpPr>
            <p:spPr>
              <a:xfrm>
                <a:off x="7198658" y="4885417"/>
                <a:ext cx="831119" cy="400110"/>
              </a:xfrm>
              <a:prstGeom prst="rect">
                <a:avLst/>
              </a:prstGeom>
              <a:blipFill>
                <a:blip r:embed="rId10"/>
                <a:stretch>
                  <a:fillRect b="-1666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3477619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1080FB-6216-B2E2-EF18-FF131FC89AD2}"/>
            </a:ext>
          </a:extLst>
        </p:cNvPr>
        <p:cNvGrpSpPr/>
        <p:nvPr/>
      </p:nvGrpSpPr>
      <p:grpSpPr>
        <a:xfrm>
          <a:off x="0" y="0"/>
          <a:ext cx="0" cy="0"/>
          <a:chOff x="0" y="0"/>
          <a:chExt cx="0" cy="0"/>
        </a:xfrm>
      </p:grpSpPr>
      <p:sp>
        <p:nvSpPr>
          <p:cNvPr id="4" name="Rectangle 2">
            <a:extLst>
              <a:ext uri="{FF2B5EF4-FFF2-40B4-BE49-F238E27FC236}">
                <a16:creationId xmlns:a16="http://schemas.microsoft.com/office/drawing/2014/main" id="{23CECA55-029F-C7CC-D19D-FD67CA33D495}"/>
              </a:ext>
            </a:extLst>
          </p:cNvPr>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zh-CN" sz="1800" b="0" i="0" u="none" strike="noStrike" kern="1200" cap="none" spc="0" normalizeH="0" baseline="0" noProof="0" dirty="0">
              <a:ln>
                <a:noFill/>
              </a:ln>
              <a:solidFill>
                <a:srgbClr val="000000"/>
              </a:solidFill>
              <a:effectLst/>
              <a:uLnTx/>
              <a:uFillTx/>
              <a:latin typeface="Arial" panose="020B0604020202020204" pitchFamily="34" charset="0"/>
              <a:ea typeface="宋体" pitchFamily="2" charset="-122"/>
              <a:cs typeface="+mn-cs"/>
            </a:endParaRPr>
          </a:p>
        </p:txBody>
      </p:sp>
      <p:sp>
        <p:nvSpPr>
          <p:cNvPr id="8" name="Rectangle 6">
            <a:extLst>
              <a:ext uri="{FF2B5EF4-FFF2-40B4-BE49-F238E27FC236}">
                <a16:creationId xmlns:a16="http://schemas.microsoft.com/office/drawing/2014/main" id="{0D054A1D-DE4E-7209-E1D2-3F2323210174}"/>
              </a:ext>
            </a:extLst>
          </p:cNvPr>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zh-CN" sz="1800" b="0" i="0" u="none" strike="noStrike" kern="1200" cap="none" spc="0" normalizeH="0" baseline="0" noProof="0" dirty="0">
              <a:ln>
                <a:noFill/>
              </a:ln>
              <a:solidFill>
                <a:srgbClr val="000000"/>
              </a:solidFill>
              <a:effectLst/>
              <a:uLnTx/>
              <a:uFillTx/>
              <a:latin typeface="Arial" panose="020B0604020202020204" pitchFamily="34" charset="0"/>
              <a:ea typeface="宋体" pitchFamily="2" charset="-122"/>
              <a:cs typeface="+mn-cs"/>
            </a:endParaRPr>
          </a:p>
        </p:txBody>
      </p:sp>
      <p:sp>
        <p:nvSpPr>
          <p:cNvPr id="11" name="Rectangle 8">
            <a:extLst>
              <a:ext uri="{FF2B5EF4-FFF2-40B4-BE49-F238E27FC236}">
                <a16:creationId xmlns:a16="http://schemas.microsoft.com/office/drawing/2014/main" id="{3CC49F76-43C5-B9BC-E1C6-0E673BD50D89}"/>
              </a:ext>
            </a:extLst>
          </p:cNvPr>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zh-CN" sz="1800" b="0" i="0" u="none" strike="noStrike" kern="1200" cap="none" spc="0" normalizeH="0" baseline="0" noProof="0" dirty="0">
              <a:ln>
                <a:noFill/>
              </a:ln>
              <a:solidFill>
                <a:srgbClr val="000000"/>
              </a:solidFill>
              <a:effectLst/>
              <a:uLnTx/>
              <a:uFillTx/>
              <a:latin typeface="Arial" panose="020B0604020202020204" pitchFamily="34" charset="0"/>
              <a:ea typeface="宋体" pitchFamily="2" charset="-122"/>
              <a:cs typeface="+mn-cs"/>
            </a:endParaRPr>
          </a:p>
        </p:txBody>
      </p:sp>
      <p:sp>
        <p:nvSpPr>
          <p:cNvPr id="12" name="Rectangle 9">
            <a:extLst>
              <a:ext uri="{FF2B5EF4-FFF2-40B4-BE49-F238E27FC236}">
                <a16:creationId xmlns:a16="http://schemas.microsoft.com/office/drawing/2014/main" id="{288D51E1-F72B-5400-2E28-6AD1638EDE0B}"/>
              </a:ext>
            </a:extLst>
          </p:cNvPr>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zh-CN" sz="1800" b="0" i="0" u="none" strike="noStrike" kern="1200" cap="none" spc="0" normalizeH="0" baseline="0" noProof="0" dirty="0">
              <a:ln>
                <a:noFill/>
              </a:ln>
              <a:solidFill>
                <a:srgbClr val="000000"/>
              </a:solidFill>
              <a:effectLst/>
              <a:uLnTx/>
              <a:uFillTx/>
              <a:latin typeface="Arial" panose="020B0604020202020204" pitchFamily="34" charset="0"/>
              <a:ea typeface="宋体" pitchFamily="2" charset="-122"/>
              <a:cs typeface="+mn-cs"/>
            </a:endParaRPr>
          </a:p>
        </p:txBody>
      </p:sp>
      <mc:AlternateContent xmlns:mc="http://schemas.openxmlformats.org/markup-compatibility/2006" xmlns:a14="http://schemas.microsoft.com/office/drawing/2010/main">
        <mc:Choice Requires="a14">
          <p:sp>
            <p:nvSpPr>
              <p:cNvPr id="36" name="矩形 35">
                <a:extLst>
                  <a:ext uri="{FF2B5EF4-FFF2-40B4-BE49-F238E27FC236}">
                    <a16:creationId xmlns:a16="http://schemas.microsoft.com/office/drawing/2014/main" id="{ED37B158-D34F-128D-BDA0-E00D7D40B627}"/>
                  </a:ext>
                </a:extLst>
              </p:cNvPr>
              <p:cNvSpPr/>
              <p:nvPr/>
            </p:nvSpPr>
            <p:spPr>
              <a:xfrm>
                <a:off x="865916" y="1844042"/>
                <a:ext cx="2873423" cy="3630225"/>
              </a:xfrm>
              <a:prstGeom prst="rect">
                <a:avLst/>
              </a:prstGeom>
            </p:spPr>
            <p:txBody>
              <a:bodyPr wrap="square">
                <a:spAutoFit/>
              </a:bodyPr>
              <a:lstStyle/>
              <a:p>
                <a:pPr lvl="0">
                  <a:defRPr/>
                </a:pPr>
                <a:r>
                  <a:rPr lang="en-US" altLang="zh-CN" sz="2000" i="1" dirty="0">
                    <a:solidFill>
                      <a:srgbClr val="003399"/>
                    </a:solidFill>
                    <a:latin typeface="Cambria Math" panose="02040503050406030204" pitchFamily="18" charset="0"/>
                    <a:ea typeface="Tahoma" panose="020B0604030504040204" pitchFamily="34" charset="0"/>
                    <a:cs typeface="Tahoma" panose="020B0604030504040204" pitchFamily="34" charset="0"/>
                  </a:rPr>
                  <a:t> </a:t>
                </a:r>
                <a14:m>
                  <m:oMath xmlns:m="http://schemas.openxmlformats.org/officeDocument/2006/math">
                    <m:sSubSup>
                      <m:sSubSupPr>
                        <m:ctrlPr>
                          <a:rPr lang="en-US" altLang="zh-CN" sz="2000" b="0" i="1" smtClean="0">
                            <a:solidFill>
                              <a:srgbClr val="003399"/>
                            </a:solidFill>
                            <a:latin typeface="Cambria Math" panose="02040503050406030204" pitchFamily="18" charset="0"/>
                            <a:ea typeface="Tahoma" panose="020B0604030504040204" pitchFamily="34" charset="0"/>
                            <a:cs typeface="Tahoma" panose="020B0604030504040204" pitchFamily="34" charset="0"/>
                          </a:rPr>
                        </m:ctrlPr>
                      </m:sSubSupPr>
                      <m:e>
                        <m:r>
                          <a:rPr lang="en-US" altLang="zh-CN" sz="2000" i="1" smtClean="0">
                            <a:solidFill>
                              <a:srgbClr val="003399"/>
                            </a:solidFill>
                            <a:latin typeface="Cambria Math" panose="02040503050406030204" pitchFamily="18" charset="0"/>
                            <a:ea typeface="Tahoma" panose="020B0604030504040204" pitchFamily="34" charset="0"/>
                            <a:cs typeface="Tahoma" panose="020B0604030504040204" pitchFamily="34" charset="0"/>
                          </a:rPr>
                          <m:t>𝜙</m:t>
                        </m:r>
                      </m:e>
                      <m:sub>
                        <m:r>
                          <a:rPr lang="en-US" altLang="zh-CN" sz="2000" b="0" i="1" smtClean="0">
                            <a:solidFill>
                              <a:srgbClr val="003399"/>
                            </a:solidFill>
                            <a:latin typeface="Cambria Math" panose="02040503050406030204" pitchFamily="18" charset="0"/>
                            <a:ea typeface="Tahoma" panose="020B0604030504040204" pitchFamily="34" charset="0"/>
                            <a:cs typeface="Tahoma" panose="020B0604030504040204" pitchFamily="34" charset="0"/>
                          </a:rPr>
                          <m:t>𝑆</m:t>
                        </m:r>
                      </m:sub>
                      <m:sup>
                        <m:r>
                          <a:rPr lang="en-US" altLang="zh-CN" sz="2000" b="0" i="1" smtClean="0">
                            <a:solidFill>
                              <a:srgbClr val="003399"/>
                            </a:solidFill>
                            <a:latin typeface="Cambria Math" panose="02040503050406030204" pitchFamily="18" charset="0"/>
                            <a:ea typeface="Tahoma" panose="020B0604030504040204" pitchFamily="34" charset="0"/>
                            <a:cs typeface="Tahoma" panose="020B0604030504040204" pitchFamily="34" charset="0"/>
                          </a:rPr>
                          <m:t> </m:t>
                        </m:r>
                      </m:sup>
                    </m:sSubSup>
                    <m:d>
                      <m:dPr>
                        <m:ctrlPr>
                          <a:rPr lang="en-US" altLang="zh-CN" sz="2000" b="0" i="1" smtClean="0">
                            <a:solidFill>
                              <a:srgbClr val="003399"/>
                            </a:solidFill>
                            <a:latin typeface="Cambria Math" panose="02040503050406030204" pitchFamily="18" charset="0"/>
                            <a:ea typeface="Tahoma" panose="020B0604030504040204" pitchFamily="34" charset="0"/>
                            <a:cs typeface="Tahoma" panose="020B0604030504040204" pitchFamily="34" charset="0"/>
                          </a:rPr>
                        </m:ctrlPr>
                      </m:dPr>
                      <m:e>
                        <m:sSub>
                          <m:sSubPr>
                            <m:ctrlPr>
                              <a:rPr lang="en-US" altLang="zh-CN" sz="2000" b="0" i="1" smtClean="0">
                                <a:solidFill>
                                  <a:srgbClr val="003399"/>
                                </a:solidFill>
                                <a:latin typeface="Cambria Math" panose="02040503050406030204" pitchFamily="18" charset="0"/>
                                <a:ea typeface="Tahoma" panose="020B0604030504040204" pitchFamily="34" charset="0"/>
                                <a:cs typeface="Tahoma" panose="020B0604030504040204" pitchFamily="34" charset="0"/>
                              </a:rPr>
                            </m:ctrlPr>
                          </m:sSubPr>
                          <m:e>
                            <m:r>
                              <a:rPr lang="en-US" altLang="zh-CN" sz="2000" b="0" i="1" smtClean="0">
                                <a:solidFill>
                                  <a:srgbClr val="003399"/>
                                </a:solidFill>
                                <a:latin typeface="Cambria Math" panose="02040503050406030204" pitchFamily="18" charset="0"/>
                                <a:ea typeface="Tahoma" panose="020B0604030504040204" pitchFamily="34" charset="0"/>
                                <a:cs typeface="Tahoma" panose="020B0604030504040204" pitchFamily="34" charset="0"/>
                              </a:rPr>
                              <m:t>𝑟</m:t>
                            </m:r>
                          </m:e>
                          <m:sub>
                            <m:r>
                              <a:rPr lang="en-US" altLang="zh-CN" sz="2000" b="0" i="1" smtClean="0">
                                <a:solidFill>
                                  <a:srgbClr val="003399"/>
                                </a:solidFill>
                                <a:latin typeface="Cambria Math" panose="02040503050406030204" pitchFamily="18" charset="0"/>
                                <a:ea typeface="Tahoma" panose="020B0604030504040204" pitchFamily="34" charset="0"/>
                                <a:cs typeface="Tahoma" panose="020B0604030504040204" pitchFamily="34" charset="0"/>
                              </a:rPr>
                              <m:t>1</m:t>
                            </m:r>
                          </m:sub>
                        </m:sSub>
                        <m:r>
                          <a:rPr lang="en-US" altLang="zh-CN" sz="2000" b="0" i="1" smtClean="0">
                            <a:solidFill>
                              <a:srgbClr val="003399"/>
                            </a:solidFill>
                            <a:latin typeface="Cambria Math" panose="02040503050406030204" pitchFamily="18" charset="0"/>
                            <a:ea typeface="Tahoma" panose="020B0604030504040204" pitchFamily="34" charset="0"/>
                            <a:cs typeface="Tahoma" panose="020B0604030504040204" pitchFamily="34" charset="0"/>
                          </a:rPr>
                          <m:t>,</m:t>
                        </m:r>
                        <m:sSub>
                          <m:sSubPr>
                            <m:ctrlPr>
                              <a:rPr lang="en-US" altLang="zh-CN" sz="2000" b="0" i="1" smtClean="0">
                                <a:solidFill>
                                  <a:srgbClr val="003399"/>
                                </a:solidFill>
                                <a:latin typeface="Cambria Math" panose="02040503050406030204" pitchFamily="18" charset="0"/>
                                <a:ea typeface="Tahoma" panose="020B0604030504040204" pitchFamily="34" charset="0"/>
                                <a:cs typeface="Tahoma" panose="020B0604030504040204" pitchFamily="34" charset="0"/>
                              </a:rPr>
                            </m:ctrlPr>
                          </m:sSubPr>
                          <m:e>
                            <m:r>
                              <a:rPr lang="en-US" altLang="zh-CN" sz="2000" b="0" i="1" smtClean="0">
                                <a:solidFill>
                                  <a:srgbClr val="003399"/>
                                </a:solidFill>
                                <a:latin typeface="Cambria Math" panose="02040503050406030204" pitchFamily="18" charset="0"/>
                                <a:ea typeface="Tahoma" panose="020B0604030504040204" pitchFamily="34" charset="0"/>
                                <a:cs typeface="Tahoma" panose="020B0604030504040204" pitchFamily="34" charset="0"/>
                              </a:rPr>
                              <m:t>𝑟</m:t>
                            </m:r>
                          </m:e>
                          <m:sub>
                            <m:r>
                              <a:rPr lang="en-US" altLang="zh-CN" sz="2000" b="0" i="1" smtClean="0">
                                <a:solidFill>
                                  <a:srgbClr val="003399"/>
                                </a:solidFill>
                                <a:latin typeface="Cambria Math" panose="02040503050406030204" pitchFamily="18" charset="0"/>
                                <a:ea typeface="Tahoma" panose="020B0604030504040204" pitchFamily="34" charset="0"/>
                                <a:cs typeface="Tahoma" panose="020B0604030504040204" pitchFamily="34" charset="0"/>
                              </a:rPr>
                              <m:t>2</m:t>
                            </m:r>
                          </m:sub>
                        </m:sSub>
                      </m:e>
                    </m:d>
                    <m:r>
                      <a:rPr lang="en-US" altLang="zh-CN" sz="2000" b="0" i="1" smtClean="0">
                        <a:solidFill>
                          <a:srgbClr val="003399"/>
                        </a:solidFill>
                        <a:latin typeface="Cambria Math" panose="02040503050406030204" pitchFamily="18" charset="0"/>
                        <a:ea typeface="Tahoma" panose="020B0604030504040204" pitchFamily="34" charset="0"/>
                        <a:cs typeface="Tahoma" panose="020B0604030504040204" pitchFamily="34" charset="0"/>
                      </a:rPr>
                      <m:t>∝ </m:t>
                    </m:r>
                    <m:sSup>
                      <m:sSupPr>
                        <m:ctrlPr>
                          <a:rPr lang="en-US" altLang="zh-CN" sz="2000" i="1">
                            <a:solidFill>
                              <a:srgbClr val="003399"/>
                            </a:solidFill>
                            <a:latin typeface="Cambria Math" panose="02040503050406030204" pitchFamily="18" charset="0"/>
                            <a:ea typeface="Tahoma" panose="020B0604030504040204" pitchFamily="34" charset="0"/>
                            <a:cs typeface="Tahoma" panose="020B0604030504040204" pitchFamily="34" charset="0"/>
                          </a:rPr>
                        </m:ctrlPr>
                      </m:sSupPr>
                      <m:e>
                        <m:r>
                          <a:rPr lang="en-US" altLang="zh-CN" sz="2000" i="1">
                            <a:solidFill>
                              <a:srgbClr val="003399"/>
                            </a:solidFill>
                            <a:latin typeface="Cambria Math" panose="02040503050406030204" pitchFamily="18" charset="0"/>
                            <a:ea typeface="Tahoma" panose="020B0604030504040204" pitchFamily="34" charset="0"/>
                            <a:cs typeface="Tahoma" panose="020B0604030504040204" pitchFamily="34" charset="0"/>
                          </a:rPr>
                          <m:t>𝑒</m:t>
                        </m:r>
                      </m:e>
                      <m:sup>
                        <m:r>
                          <a:rPr lang="en-US" altLang="zh-CN" sz="2000" i="1">
                            <a:solidFill>
                              <a:srgbClr val="003399"/>
                            </a:solidFill>
                            <a:latin typeface="Cambria Math" panose="02040503050406030204" pitchFamily="18" charset="0"/>
                            <a:ea typeface="Tahoma" panose="020B0604030504040204" pitchFamily="34" charset="0"/>
                            <a:cs typeface="Tahoma" panose="020B0604030504040204" pitchFamily="34" charset="0"/>
                          </a:rPr>
                          <m:t>−</m:t>
                        </m:r>
                        <m:f>
                          <m:fPr>
                            <m:ctrlPr>
                              <a:rPr lang="en-US" altLang="zh-CN" sz="2000" i="1">
                                <a:solidFill>
                                  <a:srgbClr val="003399"/>
                                </a:solidFill>
                                <a:latin typeface="Cambria Math" panose="02040503050406030204" pitchFamily="18" charset="0"/>
                                <a:ea typeface="Tahoma" panose="020B0604030504040204" pitchFamily="34" charset="0"/>
                                <a:cs typeface="Tahoma" panose="020B0604030504040204" pitchFamily="34" charset="0"/>
                              </a:rPr>
                            </m:ctrlPr>
                          </m:fPr>
                          <m:num>
                            <m:r>
                              <a:rPr lang="en-US" altLang="zh-CN" sz="2000" i="1">
                                <a:solidFill>
                                  <a:srgbClr val="003399"/>
                                </a:solidFill>
                                <a:latin typeface="Cambria Math" panose="02040503050406030204" pitchFamily="18" charset="0"/>
                                <a:ea typeface="Tahoma" panose="020B0604030504040204" pitchFamily="34" charset="0"/>
                                <a:cs typeface="Tahoma" panose="020B0604030504040204" pitchFamily="34" charset="0"/>
                              </a:rPr>
                              <m:t>𝑍</m:t>
                            </m:r>
                            <m:d>
                              <m:dPr>
                                <m:begChr m:val="|"/>
                                <m:endChr m:val="|"/>
                                <m:ctrlPr>
                                  <a:rPr lang="en-US" altLang="zh-CN" sz="2000" i="1">
                                    <a:solidFill>
                                      <a:srgbClr val="003399"/>
                                    </a:solidFill>
                                    <a:latin typeface="Cambria Math" panose="02040503050406030204" pitchFamily="18" charset="0"/>
                                    <a:ea typeface="Tahoma" panose="020B0604030504040204" pitchFamily="34" charset="0"/>
                                    <a:cs typeface="Tahoma" panose="020B0604030504040204" pitchFamily="34" charset="0"/>
                                  </a:rPr>
                                </m:ctrlPr>
                              </m:dPr>
                              <m:e>
                                <m:sSub>
                                  <m:sSubPr>
                                    <m:ctrlPr>
                                      <a:rPr lang="en-US" altLang="zh-CN" sz="2000" i="1" dirty="0">
                                        <a:solidFill>
                                          <a:srgbClr val="003399"/>
                                        </a:solidFill>
                                        <a:latin typeface="Cambria Math" panose="02040503050406030204" pitchFamily="18" charset="0"/>
                                        <a:ea typeface="Tahoma" panose="020B0604030504040204" pitchFamily="34" charset="0"/>
                                        <a:cs typeface="Tahoma" panose="020B0604030504040204" pitchFamily="34" charset="0"/>
                                      </a:rPr>
                                    </m:ctrlPr>
                                  </m:sSubPr>
                                  <m:e>
                                    <m:acc>
                                      <m:accPr>
                                        <m:chr m:val="⃗"/>
                                        <m:ctrlPr>
                                          <a:rPr lang="en-US" altLang="zh-CN" sz="2000" i="1">
                                            <a:solidFill>
                                              <a:srgbClr val="003399"/>
                                            </a:solidFill>
                                            <a:latin typeface="Cambria Math" panose="02040503050406030204" pitchFamily="18" charset="0"/>
                                            <a:ea typeface="Tahoma" panose="020B0604030504040204" pitchFamily="34" charset="0"/>
                                            <a:cs typeface="Tahoma" panose="020B0604030504040204" pitchFamily="34" charset="0"/>
                                          </a:rPr>
                                        </m:ctrlPr>
                                      </m:accPr>
                                      <m:e>
                                        <m:r>
                                          <a:rPr lang="en-US" altLang="zh-CN" sz="2000" i="1">
                                            <a:solidFill>
                                              <a:srgbClr val="003399"/>
                                            </a:solidFill>
                                            <a:latin typeface="Cambria Math" panose="02040503050406030204" pitchFamily="18" charset="0"/>
                                            <a:ea typeface="Tahoma" panose="020B0604030504040204" pitchFamily="34" charset="0"/>
                                            <a:cs typeface="Tahoma" panose="020B0604030504040204" pitchFamily="34" charset="0"/>
                                          </a:rPr>
                                          <m:t>𝑟</m:t>
                                        </m:r>
                                      </m:e>
                                    </m:acc>
                                  </m:e>
                                  <m:sub>
                                    <m:r>
                                      <a:rPr lang="en-US" altLang="zh-CN" sz="2000" i="1" dirty="0">
                                        <a:solidFill>
                                          <a:srgbClr val="003399"/>
                                        </a:solidFill>
                                        <a:latin typeface="Cambria Math" panose="02040503050406030204" pitchFamily="18" charset="0"/>
                                        <a:ea typeface="Tahoma" panose="020B0604030504040204" pitchFamily="34" charset="0"/>
                                        <a:cs typeface="Tahoma" panose="020B0604030504040204" pitchFamily="34" charset="0"/>
                                      </a:rPr>
                                      <m:t>1</m:t>
                                    </m:r>
                                  </m:sub>
                                </m:sSub>
                                <m:r>
                                  <a:rPr lang="en-US" altLang="zh-CN" sz="2000" i="1">
                                    <a:solidFill>
                                      <a:srgbClr val="003399"/>
                                    </a:solidFill>
                                    <a:latin typeface="Cambria Math" panose="02040503050406030204" pitchFamily="18" charset="0"/>
                                    <a:ea typeface="Tahoma" panose="020B0604030504040204" pitchFamily="34" charset="0"/>
                                    <a:cs typeface="Tahoma" panose="020B0604030504040204" pitchFamily="34" charset="0"/>
                                  </a:rPr>
                                  <m:t>−</m:t>
                                </m:r>
                                <m:sSub>
                                  <m:sSubPr>
                                    <m:ctrlPr>
                                      <a:rPr lang="en-US" altLang="zh-CN" sz="2000" i="1">
                                        <a:solidFill>
                                          <a:srgbClr val="003399"/>
                                        </a:solidFill>
                                        <a:latin typeface="Cambria Math" panose="02040503050406030204" pitchFamily="18" charset="0"/>
                                        <a:ea typeface="Tahoma" panose="020B0604030504040204" pitchFamily="34" charset="0"/>
                                        <a:cs typeface="Tahoma" panose="020B0604030504040204" pitchFamily="34" charset="0"/>
                                      </a:rPr>
                                    </m:ctrlPr>
                                  </m:sSubPr>
                                  <m:e>
                                    <m:acc>
                                      <m:accPr>
                                        <m:chr m:val="⃗"/>
                                        <m:ctrlPr>
                                          <a:rPr lang="en-US" altLang="zh-CN" sz="2000" i="1">
                                            <a:solidFill>
                                              <a:srgbClr val="003399"/>
                                            </a:solidFill>
                                            <a:latin typeface="Cambria Math" panose="02040503050406030204" pitchFamily="18" charset="0"/>
                                            <a:ea typeface="Tahoma" panose="020B0604030504040204" pitchFamily="34" charset="0"/>
                                            <a:cs typeface="Tahoma" panose="020B0604030504040204" pitchFamily="34" charset="0"/>
                                          </a:rPr>
                                        </m:ctrlPr>
                                      </m:accPr>
                                      <m:e>
                                        <m:r>
                                          <a:rPr lang="en-US" altLang="zh-CN" sz="2000" i="1">
                                            <a:solidFill>
                                              <a:srgbClr val="003399"/>
                                            </a:solidFill>
                                            <a:latin typeface="Cambria Math" panose="02040503050406030204" pitchFamily="18" charset="0"/>
                                            <a:ea typeface="Tahoma" panose="020B0604030504040204" pitchFamily="34" charset="0"/>
                                            <a:cs typeface="Tahoma" panose="020B0604030504040204" pitchFamily="34" charset="0"/>
                                          </a:rPr>
                                          <m:t>𝑅</m:t>
                                        </m:r>
                                      </m:e>
                                    </m:acc>
                                  </m:e>
                                  <m:sub>
                                    <m:r>
                                      <a:rPr lang="en-US" altLang="zh-CN" sz="2000" i="1">
                                        <a:solidFill>
                                          <a:srgbClr val="003399"/>
                                        </a:solidFill>
                                        <a:latin typeface="Cambria Math" panose="02040503050406030204" pitchFamily="18" charset="0"/>
                                        <a:ea typeface="Tahoma" panose="020B0604030504040204" pitchFamily="34" charset="0"/>
                                        <a:cs typeface="Tahoma" panose="020B0604030504040204" pitchFamily="34" charset="0"/>
                                      </a:rPr>
                                      <m:t>1</m:t>
                                    </m:r>
                                  </m:sub>
                                </m:sSub>
                              </m:e>
                            </m:d>
                          </m:num>
                          <m:den>
                            <m:sSub>
                              <m:sSubPr>
                                <m:ctrlPr>
                                  <a:rPr lang="en-US" altLang="zh-CN" sz="2000" i="1">
                                    <a:solidFill>
                                      <a:srgbClr val="003399"/>
                                    </a:solidFill>
                                    <a:latin typeface="Cambria Math" panose="02040503050406030204" pitchFamily="18" charset="0"/>
                                    <a:ea typeface="Tahoma" panose="020B0604030504040204" pitchFamily="34" charset="0"/>
                                    <a:cs typeface="Tahoma" panose="020B0604030504040204" pitchFamily="34" charset="0"/>
                                  </a:rPr>
                                </m:ctrlPr>
                              </m:sSubPr>
                              <m:e>
                                <m:r>
                                  <a:rPr lang="en-US" altLang="zh-CN" sz="2000" i="1">
                                    <a:solidFill>
                                      <a:srgbClr val="003399"/>
                                    </a:solidFill>
                                    <a:latin typeface="Cambria Math" panose="02040503050406030204" pitchFamily="18" charset="0"/>
                                    <a:ea typeface="Tahoma" panose="020B0604030504040204" pitchFamily="34" charset="0"/>
                                    <a:cs typeface="Tahoma" panose="020B0604030504040204" pitchFamily="34" charset="0"/>
                                  </a:rPr>
                                  <m:t>𝑎</m:t>
                                </m:r>
                              </m:e>
                              <m:sub>
                                <m:r>
                                  <a:rPr lang="en-US" altLang="zh-CN" sz="2000" i="1">
                                    <a:solidFill>
                                      <a:srgbClr val="003399"/>
                                    </a:solidFill>
                                    <a:latin typeface="Cambria Math" panose="02040503050406030204" pitchFamily="18" charset="0"/>
                                    <a:ea typeface="Tahoma" panose="020B0604030504040204" pitchFamily="34" charset="0"/>
                                    <a:cs typeface="Tahoma" panose="020B0604030504040204" pitchFamily="34" charset="0"/>
                                  </a:rPr>
                                  <m:t>𝐵</m:t>
                                </m:r>
                              </m:sub>
                            </m:sSub>
                          </m:den>
                        </m:f>
                        <m:r>
                          <a:rPr lang="en-US" altLang="zh-CN" sz="2000" i="1">
                            <a:solidFill>
                              <a:srgbClr val="003399"/>
                            </a:solidFill>
                            <a:latin typeface="Cambria Math" panose="02040503050406030204" pitchFamily="18" charset="0"/>
                            <a:ea typeface="Tahoma" panose="020B0604030504040204" pitchFamily="34" charset="0"/>
                            <a:cs typeface="Tahoma" panose="020B0604030504040204" pitchFamily="34" charset="0"/>
                          </a:rPr>
                          <m:t>−</m:t>
                        </m:r>
                        <m:f>
                          <m:fPr>
                            <m:ctrlPr>
                              <a:rPr lang="en-US" altLang="zh-CN" sz="2000" i="1">
                                <a:solidFill>
                                  <a:srgbClr val="003399"/>
                                </a:solidFill>
                                <a:latin typeface="Cambria Math" panose="02040503050406030204" pitchFamily="18" charset="0"/>
                                <a:ea typeface="Tahoma" panose="020B0604030504040204" pitchFamily="34" charset="0"/>
                                <a:cs typeface="Tahoma" panose="020B0604030504040204" pitchFamily="34" charset="0"/>
                              </a:rPr>
                            </m:ctrlPr>
                          </m:fPr>
                          <m:num>
                            <m:r>
                              <a:rPr lang="en-US" altLang="zh-CN" sz="2000" i="1">
                                <a:solidFill>
                                  <a:srgbClr val="003399"/>
                                </a:solidFill>
                                <a:latin typeface="Cambria Math" panose="02040503050406030204" pitchFamily="18" charset="0"/>
                                <a:ea typeface="Tahoma" panose="020B0604030504040204" pitchFamily="34" charset="0"/>
                                <a:cs typeface="Tahoma" panose="020B0604030504040204" pitchFamily="34" charset="0"/>
                              </a:rPr>
                              <m:t>𝑍</m:t>
                            </m:r>
                            <m:d>
                              <m:dPr>
                                <m:begChr m:val="|"/>
                                <m:endChr m:val="|"/>
                                <m:ctrlPr>
                                  <a:rPr lang="en-US" altLang="zh-CN" sz="2000" i="1">
                                    <a:solidFill>
                                      <a:srgbClr val="003399"/>
                                    </a:solidFill>
                                    <a:latin typeface="Cambria Math" panose="02040503050406030204" pitchFamily="18" charset="0"/>
                                    <a:ea typeface="Tahoma" panose="020B0604030504040204" pitchFamily="34" charset="0"/>
                                    <a:cs typeface="Tahoma" panose="020B0604030504040204" pitchFamily="34" charset="0"/>
                                  </a:rPr>
                                </m:ctrlPr>
                              </m:dPr>
                              <m:e>
                                <m:sSub>
                                  <m:sSubPr>
                                    <m:ctrlPr>
                                      <a:rPr lang="en-US" altLang="zh-CN" sz="2000" i="1" dirty="0">
                                        <a:solidFill>
                                          <a:srgbClr val="003399"/>
                                        </a:solidFill>
                                        <a:latin typeface="Cambria Math" panose="02040503050406030204" pitchFamily="18" charset="0"/>
                                        <a:ea typeface="Tahoma" panose="020B0604030504040204" pitchFamily="34" charset="0"/>
                                        <a:cs typeface="Tahoma" panose="020B0604030504040204" pitchFamily="34" charset="0"/>
                                      </a:rPr>
                                    </m:ctrlPr>
                                  </m:sSubPr>
                                  <m:e>
                                    <m:acc>
                                      <m:accPr>
                                        <m:chr m:val="⃗"/>
                                        <m:ctrlPr>
                                          <a:rPr lang="en-US" altLang="zh-CN" sz="2000" i="1">
                                            <a:solidFill>
                                              <a:srgbClr val="003399"/>
                                            </a:solidFill>
                                            <a:latin typeface="Cambria Math" panose="02040503050406030204" pitchFamily="18" charset="0"/>
                                            <a:ea typeface="Tahoma" panose="020B0604030504040204" pitchFamily="34" charset="0"/>
                                            <a:cs typeface="Tahoma" panose="020B0604030504040204" pitchFamily="34" charset="0"/>
                                          </a:rPr>
                                        </m:ctrlPr>
                                      </m:accPr>
                                      <m:e>
                                        <m:r>
                                          <a:rPr lang="en-US" altLang="zh-CN" sz="2000" i="1">
                                            <a:solidFill>
                                              <a:srgbClr val="003399"/>
                                            </a:solidFill>
                                            <a:latin typeface="Cambria Math" panose="02040503050406030204" pitchFamily="18" charset="0"/>
                                            <a:ea typeface="Tahoma" panose="020B0604030504040204" pitchFamily="34" charset="0"/>
                                            <a:cs typeface="Tahoma" panose="020B0604030504040204" pitchFamily="34" charset="0"/>
                                          </a:rPr>
                                          <m:t>𝑟</m:t>
                                        </m:r>
                                      </m:e>
                                    </m:acc>
                                  </m:e>
                                  <m:sub>
                                    <m:r>
                                      <a:rPr lang="en-US" altLang="zh-CN" sz="2000" i="1">
                                        <a:solidFill>
                                          <a:srgbClr val="003399"/>
                                        </a:solidFill>
                                        <a:latin typeface="Cambria Math" panose="02040503050406030204" pitchFamily="18" charset="0"/>
                                        <a:ea typeface="Tahoma" panose="020B0604030504040204" pitchFamily="34" charset="0"/>
                                        <a:cs typeface="Tahoma" panose="020B0604030504040204" pitchFamily="34" charset="0"/>
                                      </a:rPr>
                                      <m:t>2</m:t>
                                    </m:r>
                                  </m:sub>
                                </m:sSub>
                                <m:r>
                                  <a:rPr lang="en-US" altLang="zh-CN" sz="2000" i="1">
                                    <a:solidFill>
                                      <a:srgbClr val="003399"/>
                                    </a:solidFill>
                                    <a:latin typeface="Cambria Math" panose="02040503050406030204" pitchFamily="18" charset="0"/>
                                    <a:ea typeface="Tahoma" panose="020B0604030504040204" pitchFamily="34" charset="0"/>
                                    <a:cs typeface="Tahoma" panose="020B0604030504040204" pitchFamily="34" charset="0"/>
                                  </a:rPr>
                                  <m:t>−</m:t>
                                </m:r>
                                <m:sSub>
                                  <m:sSubPr>
                                    <m:ctrlPr>
                                      <a:rPr lang="en-US" altLang="zh-CN" sz="2000" i="1">
                                        <a:solidFill>
                                          <a:srgbClr val="003399"/>
                                        </a:solidFill>
                                        <a:latin typeface="Cambria Math" panose="02040503050406030204" pitchFamily="18" charset="0"/>
                                        <a:ea typeface="Tahoma" panose="020B0604030504040204" pitchFamily="34" charset="0"/>
                                        <a:cs typeface="Tahoma" panose="020B0604030504040204" pitchFamily="34" charset="0"/>
                                      </a:rPr>
                                    </m:ctrlPr>
                                  </m:sSubPr>
                                  <m:e>
                                    <m:acc>
                                      <m:accPr>
                                        <m:chr m:val="⃗"/>
                                        <m:ctrlPr>
                                          <a:rPr lang="en-US" altLang="zh-CN" sz="2000" i="1">
                                            <a:solidFill>
                                              <a:srgbClr val="003399"/>
                                            </a:solidFill>
                                            <a:latin typeface="Cambria Math" panose="02040503050406030204" pitchFamily="18" charset="0"/>
                                            <a:ea typeface="Tahoma" panose="020B0604030504040204" pitchFamily="34" charset="0"/>
                                            <a:cs typeface="Tahoma" panose="020B0604030504040204" pitchFamily="34" charset="0"/>
                                          </a:rPr>
                                        </m:ctrlPr>
                                      </m:accPr>
                                      <m:e>
                                        <m:r>
                                          <a:rPr lang="en-US" altLang="zh-CN" sz="2000" i="1">
                                            <a:solidFill>
                                              <a:srgbClr val="003399"/>
                                            </a:solidFill>
                                            <a:latin typeface="Cambria Math" panose="02040503050406030204" pitchFamily="18" charset="0"/>
                                            <a:ea typeface="Tahoma" panose="020B0604030504040204" pitchFamily="34" charset="0"/>
                                            <a:cs typeface="Tahoma" panose="020B0604030504040204" pitchFamily="34" charset="0"/>
                                          </a:rPr>
                                          <m:t>𝑅</m:t>
                                        </m:r>
                                      </m:e>
                                    </m:acc>
                                  </m:e>
                                  <m:sub>
                                    <m:r>
                                      <a:rPr lang="en-US" altLang="zh-CN" sz="2000" i="1">
                                        <a:solidFill>
                                          <a:srgbClr val="003399"/>
                                        </a:solidFill>
                                        <a:latin typeface="Cambria Math" panose="02040503050406030204" pitchFamily="18" charset="0"/>
                                        <a:ea typeface="Tahoma" panose="020B0604030504040204" pitchFamily="34" charset="0"/>
                                        <a:cs typeface="Tahoma" panose="020B0604030504040204" pitchFamily="34" charset="0"/>
                                      </a:rPr>
                                      <m:t>2</m:t>
                                    </m:r>
                                  </m:sub>
                                </m:sSub>
                              </m:e>
                            </m:d>
                          </m:num>
                          <m:den>
                            <m:sSub>
                              <m:sSubPr>
                                <m:ctrlPr>
                                  <a:rPr lang="en-US" altLang="zh-CN" sz="2000" i="1">
                                    <a:solidFill>
                                      <a:srgbClr val="003399"/>
                                    </a:solidFill>
                                    <a:latin typeface="Cambria Math" panose="02040503050406030204" pitchFamily="18" charset="0"/>
                                    <a:ea typeface="Tahoma" panose="020B0604030504040204" pitchFamily="34" charset="0"/>
                                    <a:cs typeface="Tahoma" panose="020B0604030504040204" pitchFamily="34" charset="0"/>
                                  </a:rPr>
                                </m:ctrlPr>
                              </m:sSubPr>
                              <m:e>
                                <m:r>
                                  <a:rPr lang="en-US" altLang="zh-CN" sz="2000" i="1">
                                    <a:solidFill>
                                      <a:srgbClr val="003399"/>
                                    </a:solidFill>
                                    <a:latin typeface="Cambria Math" panose="02040503050406030204" pitchFamily="18" charset="0"/>
                                    <a:ea typeface="Tahoma" panose="020B0604030504040204" pitchFamily="34" charset="0"/>
                                    <a:cs typeface="Tahoma" panose="020B0604030504040204" pitchFamily="34" charset="0"/>
                                  </a:rPr>
                                  <m:t>𝑎</m:t>
                                </m:r>
                              </m:e>
                              <m:sub>
                                <m:r>
                                  <a:rPr lang="en-US" altLang="zh-CN" sz="2000" i="1">
                                    <a:solidFill>
                                      <a:srgbClr val="003399"/>
                                    </a:solidFill>
                                    <a:latin typeface="Cambria Math" panose="02040503050406030204" pitchFamily="18" charset="0"/>
                                    <a:ea typeface="Tahoma" panose="020B0604030504040204" pitchFamily="34" charset="0"/>
                                    <a:cs typeface="Tahoma" panose="020B0604030504040204" pitchFamily="34" charset="0"/>
                                  </a:rPr>
                                  <m:t>𝐵</m:t>
                                </m:r>
                              </m:sub>
                            </m:sSub>
                          </m:den>
                        </m:f>
                      </m:sup>
                    </m:sSup>
                  </m:oMath>
                </a14:m>
                <a:endParaRPr lang="en-US" altLang="zh-CN" sz="2000" i="1" dirty="0">
                  <a:solidFill>
                    <a:srgbClr val="003399"/>
                  </a:solidFill>
                  <a:latin typeface="Cambria Math" panose="02040503050406030204" pitchFamily="18" charset="0"/>
                  <a:ea typeface="Tahoma" panose="020B0604030504040204" pitchFamily="34" charset="0"/>
                  <a:cs typeface="Tahoma" panose="020B0604030504040204" pitchFamily="34" charset="0"/>
                </a:endParaRPr>
              </a:p>
              <a:p>
                <a:pPr lvl="0">
                  <a:defRPr/>
                </a:pPr>
                <a:endParaRPr lang="en-US" altLang="zh-CN" sz="2000" i="1" dirty="0">
                  <a:solidFill>
                    <a:srgbClr val="003399"/>
                  </a:solidFill>
                  <a:latin typeface="Cambria Math" panose="02040503050406030204" pitchFamily="18" charset="0"/>
                  <a:ea typeface="Tahoma" panose="020B0604030504040204" pitchFamily="34" charset="0"/>
                  <a:cs typeface="Tahoma" panose="020B0604030504040204" pitchFamily="34" charset="0"/>
                </a:endParaRPr>
              </a:p>
              <a:p>
                <a:pPr lvl="0">
                  <a:defRPr/>
                </a:pPr>
                <a14:m>
                  <m:oMathPara xmlns:m="http://schemas.openxmlformats.org/officeDocument/2006/math">
                    <m:oMathParaPr>
                      <m:jc m:val="centerGroup"/>
                    </m:oMathParaPr>
                    <m:oMath xmlns:m="http://schemas.openxmlformats.org/officeDocument/2006/math">
                      <m:r>
                        <a:rPr lang="en-US" altLang="zh-CN" sz="2000" i="1">
                          <a:solidFill>
                            <a:srgbClr val="003399"/>
                          </a:solidFill>
                          <a:latin typeface="Cambria Math" panose="02040503050406030204" pitchFamily="18" charset="0"/>
                          <a:ea typeface="Tahoma" panose="020B0604030504040204" pitchFamily="34" charset="0"/>
                          <a:cs typeface="Tahoma" panose="020B0604030504040204" pitchFamily="34" charset="0"/>
                        </a:rPr>
                        <m:t>+</m:t>
                      </m:r>
                      <m:sSup>
                        <m:sSupPr>
                          <m:ctrlPr>
                            <a:rPr lang="en-US" altLang="zh-CN" sz="2000" i="1">
                              <a:solidFill>
                                <a:srgbClr val="003399"/>
                              </a:solidFill>
                              <a:latin typeface="Cambria Math" panose="02040503050406030204" pitchFamily="18" charset="0"/>
                              <a:ea typeface="Tahoma" panose="020B0604030504040204" pitchFamily="34" charset="0"/>
                              <a:cs typeface="Tahoma" panose="020B0604030504040204" pitchFamily="34" charset="0"/>
                            </a:rPr>
                          </m:ctrlPr>
                        </m:sSupPr>
                        <m:e>
                          <m:r>
                            <a:rPr lang="en-US" altLang="zh-CN" sz="2000" i="1">
                              <a:solidFill>
                                <a:srgbClr val="003399"/>
                              </a:solidFill>
                              <a:latin typeface="Cambria Math" panose="02040503050406030204" pitchFamily="18" charset="0"/>
                              <a:ea typeface="Tahoma" panose="020B0604030504040204" pitchFamily="34" charset="0"/>
                              <a:cs typeface="Tahoma" panose="020B0604030504040204" pitchFamily="34" charset="0"/>
                            </a:rPr>
                            <m:t>𝑒</m:t>
                          </m:r>
                        </m:e>
                        <m:sup>
                          <m:r>
                            <a:rPr lang="en-US" altLang="zh-CN" sz="2000" i="1">
                              <a:solidFill>
                                <a:srgbClr val="003399"/>
                              </a:solidFill>
                              <a:latin typeface="Cambria Math" panose="02040503050406030204" pitchFamily="18" charset="0"/>
                              <a:ea typeface="Tahoma" panose="020B0604030504040204" pitchFamily="34" charset="0"/>
                              <a:cs typeface="Tahoma" panose="020B0604030504040204" pitchFamily="34" charset="0"/>
                            </a:rPr>
                            <m:t>−</m:t>
                          </m:r>
                          <m:f>
                            <m:fPr>
                              <m:ctrlPr>
                                <a:rPr lang="en-US" altLang="zh-CN" sz="2000" i="1">
                                  <a:solidFill>
                                    <a:srgbClr val="003399"/>
                                  </a:solidFill>
                                  <a:latin typeface="Cambria Math" panose="02040503050406030204" pitchFamily="18" charset="0"/>
                                  <a:ea typeface="Tahoma" panose="020B0604030504040204" pitchFamily="34" charset="0"/>
                                  <a:cs typeface="Tahoma" panose="020B0604030504040204" pitchFamily="34" charset="0"/>
                                </a:rPr>
                              </m:ctrlPr>
                            </m:fPr>
                            <m:num>
                              <m:r>
                                <a:rPr lang="en-US" altLang="zh-CN" sz="2000" i="1">
                                  <a:solidFill>
                                    <a:srgbClr val="003399"/>
                                  </a:solidFill>
                                  <a:latin typeface="Cambria Math" panose="02040503050406030204" pitchFamily="18" charset="0"/>
                                  <a:ea typeface="Tahoma" panose="020B0604030504040204" pitchFamily="34" charset="0"/>
                                  <a:cs typeface="Tahoma" panose="020B0604030504040204" pitchFamily="34" charset="0"/>
                                </a:rPr>
                                <m:t>𝑍</m:t>
                              </m:r>
                              <m:d>
                                <m:dPr>
                                  <m:begChr m:val="|"/>
                                  <m:endChr m:val="|"/>
                                  <m:ctrlPr>
                                    <a:rPr lang="en-US" altLang="zh-CN" sz="2000" i="1">
                                      <a:solidFill>
                                        <a:srgbClr val="003399"/>
                                      </a:solidFill>
                                      <a:latin typeface="Cambria Math" panose="02040503050406030204" pitchFamily="18" charset="0"/>
                                      <a:ea typeface="Tahoma" panose="020B0604030504040204" pitchFamily="34" charset="0"/>
                                      <a:cs typeface="Tahoma" panose="020B0604030504040204" pitchFamily="34" charset="0"/>
                                    </a:rPr>
                                  </m:ctrlPr>
                                </m:dPr>
                                <m:e>
                                  <m:sSub>
                                    <m:sSubPr>
                                      <m:ctrlPr>
                                        <a:rPr lang="en-US" altLang="zh-CN" sz="2000" i="1" dirty="0">
                                          <a:solidFill>
                                            <a:srgbClr val="003399"/>
                                          </a:solidFill>
                                          <a:latin typeface="Cambria Math" panose="02040503050406030204" pitchFamily="18" charset="0"/>
                                          <a:ea typeface="Tahoma" panose="020B0604030504040204" pitchFamily="34" charset="0"/>
                                          <a:cs typeface="Tahoma" panose="020B0604030504040204" pitchFamily="34" charset="0"/>
                                        </a:rPr>
                                      </m:ctrlPr>
                                    </m:sSubPr>
                                    <m:e>
                                      <m:acc>
                                        <m:accPr>
                                          <m:chr m:val="⃗"/>
                                          <m:ctrlPr>
                                            <a:rPr lang="en-US" altLang="zh-CN" sz="2000" i="1">
                                              <a:solidFill>
                                                <a:srgbClr val="003399"/>
                                              </a:solidFill>
                                              <a:latin typeface="Cambria Math" panose="02040503050406030204" pitchFamily="18" charset="0"/>
                                              <a:ea typeface="Tahoma" panose="020B0604030504040204" pitchFamily="34" charset="0"/>
                                              <a:cs typeface="Tahoma" panose="020B0604030504040204" pitchFamily="34" charset="0"/>
                                            </a:rPr>
                                          </m:ctrlPr>
                                        </m:accPr>
                                        <m:e>
                                          <m:r>
                                            <a:rPr lang="en-US" altLang="zh-CN" sz="2000" i="1">
                                              <a:solidFill>
                                                <a:srgbClr val="003399"/>
                                              </a:solidFill>
                                              <a:latin typeface="Cambria Math" panose="02040503050406030204" pitchFamily="18" charset="0"/>
                                              <a:ea typeface="Tahoma" panose="020B0604030504040204" pitchFamily="34" charset="0"/>
                                              <a:cs typeface="Tahoma" panose="020B0604030504040204" pitchFamily="34" charset="0"/>
                                            </a:rPr>
                                            <m:t>𝑟</m:t>
                                          </m:r>
                                        </m:e>
                                      </m:acc>
                                    </m:e>
                                    <m:sub>
                                      <m:r>
                                        <a:rPr lang="en-US" altLang="zh-CN" sz="2000" i="1" dirty="0">
                                          <a:solidFill>
                                            <a:srgbClr val="003399"/>
                                          </a:solidFill>
                                          <a:latin typeface="Cambria Math" panose="02040503050406030204" pitchFamily="18" charset="0"/>
                                          <a:ea typeface="Tahoma" panose="020B0604030504040204" pitchFamily="34" charset="0"/>
                                          <a:cs typeface="Tahoma" panose="020B0604030504040204" pitchFamily="34" charset="0"/>
                                        </a:rPr>
                                        <m:t>1</m:t>
                                      </m:r>
                                    </m:sub>
                                  </m:sSub>
                                  <m:r>
                                    <a:rPr lang="en-US" altLang="zh-CN" sz="2000" i="1">
                                      <a:solidFill>
                                        <a:srgbClr val="003399"/>
                                      </a:solidFill>
                                      <a:latin typeface="Cambria Math" panose="02040503050406030204" pitchFamily="18" charset="0"/>
                                      <a:ea typeface="Tahoma" panose="020B0604030504040204" pitchFamily="34" charset="0"/>
                                      <a:cs typeface="Tahoma" panose="020B0604030504040204" pitchFamily="34" charset="0"/>
                                    </a:rPr>
                                    <m:t>−</m:t>
                                  </m:r>
                                  <m:sSub>
                                    <m:sSubPr>
                                      <m:ctrlPr>
                                        <a:rPr lang="en-US" altLang="zh-CN" sz="2000" i="1">
                                          <a:solidFill>
                                            <a:srgbClr val="003399"/>
                                          </a:solidFill>
                                          <a:latin typeface="Cambria Math" panose="02040503050406030204" pitchFamily="18" charset="0"/>
                                          <a:ea typeface="Tahoma" panose="020B0604030504040204" pitchFamily="34" charset="0"/>
                                          <a:cs typeface="Tahoma" panose="020B0604030504040204" pitchFamily="34" charset="0"/>
                                        </a:rPr>
                                      </m:ctrlPr>
                                    </m:sSubPr>
                                    <m:e>
                                      <m:acc>
                                        <m:accPr>
                                          <m:chr m:val="⃗"/>
                                          <m:ctrlPr>
                                            <a:rPr lang="en-US" altLang="zh-CN" sz="2000" i="1">
                                              <a:solidFill>
                                                <a:srgbClr val="003399"/>
                                              </a:solidFill>
                                              <a:latin typeface="Cambria Math" panose="02040503050406030204" pitchFamily="18" charset="0"/>
                                              <a:ea typeface="Tahoma" panose="020B0604030504040204" pitchFamily="34" charset="0"/>
                                              <a:cs typeface="Tahoma" panose="020B0604030504040204" pitchFamily="34" charset="0"/>
                                            </a:rPr>
                                          </m:ctrlPr>
                                        </m:accPr>
                                        <m:e>
                                          <m:r>
                                            <a:rPr lang="en-US" altLang="zh-CN" sz="2000" i="1">
                                              <a:solidFill>
                                                <a:srgbClr val="003399"/>
                                              </a:solidFill>
                                              <a:latin typeface="Cambria Math" panose="02040503050406030204" pitchFamily="18" charset="0"/>
                                              <a:ea typeface="Tahoma" panose="020B0604030504040204" pitchFamily="34" charset="0"/>
                                              <a:cs typeface="Tahoma" panose="020B0604030504040204" pitchFamily="34" charset="0"/>
                                            </a:rPr>
                                            <m:t>𝑅</m:t>
                                          </m:r>
                                        </m:e>
                                      </m:acc>
                                    </m:e>
                                    <m:sub>
                                      <m:r>
                                        <a:rPr lang="en-US" altLang="zh-CN" sz="2000" i="1">
                                          <a:solidFill>
                                            <a:srgbClr val="003399"/>
                                          </a:solidFill>
                                          <a:latin typeface="Cambria Math" panose="02040503050406030204" pitchFamily="18" charset="0"/>
                                          <a:ea typeface="Tahoma" panose="020B0604030504040204" pitchFamily="34" charset="0"/>
                                          <a:cs typeface="Tahoma" panose="020B0604030504040204" pitchFamily="34" charset="0"/>
                                        </a:rPr>
                                        <m:t>2</m:t>
                                      </m:r>
                                    </m:sub>
                                  </m:sSub>
                                </m:e>
                              </m:d>
                            </m:num>
                            <m:den>
                              <m:sSub>
                                <m:sSubPr>
                                  <m:ctrlPr>
                                    <a:rPr lang="en-US" altLang="zh-CN" sz="2000" i="1">
                                      <a:solidFill>
                                        <a:srgbClr val="003399"/>
                                      </a:solidFill>
                                      <a:latin typeface="Cambria Math" panose="02040503050406030204" pitchFamily="18" charset="0"/>
                                      <a:ea typeface="Tahoma" panose="020B0604030504040204" pitchFamily="34" charset="0"/>
                                      <a:cs typeface="Tahoma" panose="020B0604030504040204" pitchFamily="34" charset="0"/>
                                    </a:rPr>
                                  </m:ctrlPr>
                                </m:sSubPr>
                                <m:e>
                                  <m:r>
                                    <a:rPr lang="en-US" altLang="zh-CN" sz="2000" i="1">
                                      <a:solidFill>
                                        <a:srgbClr val="003399"/>
                                      </a:solidFill>
                                      <a:latin typeface="Cambria Math" panose="02040503050406030204" pitchFamily="18" charset="0"/>
                                      <a:ea typeface="Tahoma" panose="020B0604030504040204" pitchFamily="34" charset="0"/>
                                      <a:cs typeface="Tahoma" panose="020B0604030504040204" pitchFamily="34" charset="0"/>
                                    </a:rPr>
                                    <m:t>𝑎</m:t>
                                  </m:r>
                                </m:e>
                                <m:sub>
                                  <m:r>
                                    <a:rPr lang="en-US" altLang="zh-CN" sz="2000" i="1">
                                      <a:solidFill>
                                        <a:srgbClr val="003399"/>
                                      </a:solidFill>
                                      <a:latin typeface="Cambria Math" panose="02040503050406030204" pitchFamily="18" charset="0"/>
                                      <a:ea typeface="Tahoma" panose="020B0604030504040204" pitchFamily="34" charset="0"/>
                                      <a:cs typeface="Tahoma" panose="020B0604030504040204" pitchFamily="34" charset="0"/>
                                    </a:rPr>
                                    <m:t>𝐵</m:t>
                                  </m:r>
                                </m:sub>
                              </m:sSub>
                            </m:den>
                          </m:f>
                          <m:r>
                            <a:rPr lang="en-US" altLang="zh-CN" sz="2000" i="1">
                              <a:solidFill>
                                <a:srgbClr val="003399"/>
                              </a:solidFill>
                              <a:latin typeface="Cambria Math" panose="02040503050406030204" pitchFamily="18" charset="0"/>
                              <a:ea typeface="Tahoma" panose="020B0604030504040204" pitchFamily="34" charset="0"/>
                              <a:cs typeface="Tahoma" panose="020B0604030504040204" pitchFamily="34" charset="0"/>
                            </a:rPr>
                            <m:t>−</m:t>
                          </m:r>
                          <m:f>
                            <m:fPr>
                              <m:ctrlPr>
                                <a:rPr lang="en-US" altLang="zh-CN" sz="2000" i="1">
                                  <a:solidFill>
                                    <a:srgbClr val="003399"/>
                                  </a:solidFill>
                                  <a:latin typeface="Cambria Math" panose="02040503050406030204" pitchFamily="18" charset="0"/>
                                  <a:ea typeface="Tahoma" panose="020B0604030504040204" pitchFamily="34" charset="0"/>
                                  <a:cs typeface="Tahoma" panose="020B0604030504040204" pitchFamily="34" charset="0"/>
                                </a:rPr>
                              </m:ctrlPr>
                            </m:fPr>
                            <m:num>
                              <m:r>
                                <a:rPr lang="en-US" altLang="zh-CN" sz="2000" i="1">
                                  <a:solidFill>
                                    <a:srgbClr val="003399"/>
                                  </a:solidFill>
                                  <a:latin typeface="Cambria Math" panose="02040503050406030204" pitchFamily="18" charset="0"/>
                                  <a:ea typeface="Tahoma" panose="020B0604030504040204" pitchFamily="34" charset="0"/>
                                  <a:cs typeface="Tahoma" panose="020B0604030504040204" pitchFamily="34" charset="0"/>
                                </a:rPr>
                                <m:t>𝑍</m:t>
                              </m:r>
                              <m:d>
                                <m:dPr>
                                  <m:begChr m:val="|"/>
                                  <m:endChr m:val="|"/>
                                  <m:ctrlPr>
                                    <a:rPr lang="en-US" altLang="zh-CN" sz="2000" i="1">
                                      <a:solidFill>
                                        <a:srgbClr val="003399"/>
                                      </a:solidFill>
                                      <a:latin typeface="Cambria Math" panose="02040503050406030204" pitchFamily="18" charset="0"/>
                                      <a:ea typeface="Tahoma" panose="020B0604030504040204" pitchFamily="34" charset="0"/>
                                      <a:cs typeface="Tahoma" panose="020B0604030504040204" pitchFamily="34" charset="0"/>
                                    </a:rPr>
                                  </m:ctrlPr>
                                </m:dPr>
                                <m:e>
                                  <m:sSub>
                                    <m:sSubPr>
                                      <m:ctrlPr>
                                        <a:rPr lang="en-US" altLang="zh-CN" sz="2000" i="1" dirty="0">
                                          <a:solidFill>
                                            <a:srgbClr val="003399"/>
                                          </a:solidFill>
                                          <a:latin typeface="Cambria Math" panose="02040503050406030204" pitchFamily="18" charset="0"/>
                                          <a:ea typeface="Tahoma" panose="020B0604030504040204" pitchFamily="34" charset="0"/>
                                          <a:cs typeface="Tahoma" panose="020B0604030504040204" pitchFamily="34" charset="0"/>
                                        </a:rPr>
                                      </m:ctrlPr>
                                    </m:sSubPr>
                                    <m:e>
                                      <m:acc>
                                        <m:accPr>
                                          <m:chr m:val="⃗"/>
                                          <m:ctrlPr>
                                            <a:rPr lang="en-US" altLang="zh-CN" sz="2000" i="1">
                                              <a:solidFill>
                                                <a:srgbClr val="003399"/>
                                              </a:solidFill>
                                              <a:latin typeface="Cambria Math" panose="02040503050406030204" pitchFamily="18" charset="0"/>
                                              <a:ea typeface="Tahoma" panose="020B0604030504040204" pitchFamily="34" charset="0"/>
                                              <a:cs typeface="Tahoma" panose="020B0604030504040204" pitchFamily="34" charset="0"/>
                                            </a:rPr>
                                          </m:ctrlPr>
                                        </m:accPr>
                                        <m:e>
                                          <m:r>
                                            <a:rPr lang="en-US" altLang="zh-CN" sz="2000" i="1">
                                              <a:solidFill>
                                                <a:srgbClr val="003399"/>
                                              </a:solidFill>
                                              <a:latin typeface="Cambria Math" panose="02040503050406030204" pitchFamily="18" charset="0"/>
                                              <a:ea typeface="Tahoma" panose="020B0604030504040204" pitchFamily="34" charset="0"/>
                                              <a:cs typeface="Tahoma" panose="020B0604030504040204" pitchFamily="34" charset="0"/>
                                            </a:rPr>
                                            <m:t>𝑟</m:t>
                                          </m:r>
                                        </m:e>
                                      </m:acc>
                                    </m:e>
                                    <m:sub>
                                      <m:r>
                                        <a:rPr lang="en-US" altLang="zh-CN" sz="2000" i="1">
                                          <a:solidFill>
                                            <a:srgbClr val="003399"/>
                                          </a:solidFill>
                                          <a:latin typeface="Cambria Math" panose="02040503050406030204" pitchFamily="18" charset="0"/>
                                          <a:ea typeface="Tahoma" panose="020B0604030504040204" pitchFamily="34" charset="0"/>
                                          <a:cs typeface="Tahoma" panose="020B0604030504040204" pitchFamily="34" charset="0"/>
                                        </a:rPr>
                                        <m:t>2</m:t>
                                      </m:r>
                                    </m:sub>
                                  </m:sSub>
                                  <m:r>
                                    <a:rPr lang="en-US" altLang="zh-CN" sz="2000" i="1">
                                      <a:solidFill>
                                        <a:srgbClr val="003399"/>
                                      </a:solidFill>
                                      <a:latin typeface="Cambria Math" panose="02040503050406030204" pitchFamily="18" charset="0"/>
                                      <a:ea typeface="Tahoma" panose="020B0604030504040204" pitchFamily="34" charset="0"/>
                                      <a:cs typeface="Tahoma" panose="020B0604030504040204" pitchFamily="34" charset="0"/>
                                    </a:rPr>
                                    <m:t>−</m:t>
                                  </m:r>
                                  <m:sSub>
                                    <m:sSubPr>
                                      <m:ctrlPr>
                                        <a:rPr lang="en-US" altLang="zh-CN" sz="2000" i="1">
                                          <a:solidFill>
                                            <a:srgbClr val="003399"/>
                                          </a:solidFill>
                                          <a:latin typeface="Cambria Math" panose="02040503050406030204" pitchFamily="18" charset="0"/>
                                          <a:ea typeface="Tahoma" panose="020B0604030504040204" pitchFamily="34" charset="0"/>
                                          <a:cs typeface="Tahoma" panose="020B0604030504040204" pitchFamily="34" charset="0"/>
                                        </a:rPr>
                                      </m:ctrlPr>
                                    </m:sSubPr>
                                    <m:e>
                                      <m:acc>
                                        <m:accPr>
                                          <m:chr m:val="⃗"/>
                                          <m:ctrlPr>
                                            <a:rPr lang="en-US" altLang="zh-CN" sz="2000" i="1">
                                              <a:solidFill>
                                                <a:srgbClr val="003399"/>
                                              </a:solidFill>
                                              <a:latin typeface="Cambria Math" panose="02040503050406030204" pitchFamily="18" charset="0"/>
                                              <a:ea typeface="Tahoma" panose="020B0604030504040204" pitchFamily="34" charset="0"/>
                                              <a:cs typeface="Tahoma" panose="020B0604030504040204" pitchFamily="34" charset="0"/>
                                            </a:rPr>
                                          </m:ctrlPr>
                                        </m:accPr>
                                        <m:e>
                                          <m:r>
                                            <a:rPr lang="en-US" altLang="zh-CN" sz="2000" i="1">
                                              <a:solidFill>
                                                <a:srgbClr val="003399"/>
                                              </a:solidFill>
                                              <a:latin typeface="Cambria Math" panose="02040503050406030204" pitchFamily="18" charset="0"/>
                                              <a:ea typeface="Tahoma" panose="020B0604030504040204" pitchFamily="34" charset="0"/>
                                              <a:cs typeface="Tahoma" panose="020B0604030504040204" pitchFamily="34" charset="0"/>
                                            </a:rPr>
                                            <m:t>𝑅</m:t>
                                          </m:r>
                                        </m:e>
                                      </m:acc>
                                    </m:e>
                                    <m:sub>
                                      <m:r>
                                        <a:rPr lang="en-US" altLang="zh-CN" sz="2000" i="1">
                                          <a:solidFill>
                                            <a:srgbClr val="003399"/>
                                          </a:solidFill>
                                          <a:latin typeface="Cambria Math" panose="02040503050406030204" pitchFamily="18" charset="0"/>
                                          <a:ea typeface="Tahoma" panose="020B0604030504040204" pitchFamily="34" charset="0"/>
                                          <a:cs typeface="Tahoma" panose="020B0604030504040204" pitchFamily="34" charset="0"/>
                                        </a:rPr>
                                        <m:t>1</m:t>
                                      </m:r>
                                    </m:sub>
                                  </m:sSub>
                                </m:e>
                              </m:d>
                            </m:num>
                            <m:den>
                              <m:sSub>
                                <m:sSubPr>
                                  <m:ctrlPr>
                                    <a:rPr lang="en-US" altLang="zh-CN" sz="2000" i="1">
                                      <a:solidFill>
                                        <a:srgbClr val="003399"/>
                                      </a:solidFill>
                                      <a:latin typeface="Cambria Math" panose="02040503050406030204" pitchFamily="18" charset="0"/>
                                      <a:ea typeface="Tahoma" panose="020B0604030504040204" pitchFamily="34" charset="0"/>
                                      <a:cs typeface="Tahoma" panose="020B0604030504040204" pitchFamily="34" charset="0"/>
                                    </a:rPr>
                                  </m:ctrlPr>
                                </m:sSubPr>
                                <m:e>
                                  <m:r>
                                    <a:rPr lang="en-US" altLang="zh-CN" sz="2000" i="1">
                                      <a:solidFill>
                                        <a:srgbClr val="003399"/>
                                      </a:solidFill>
                                      <a:latin typeface="Cambria Math" panose="02040503050406030204" pitchFamily="18" charset="0"/>
                                      <a:ea typeface="Tahoma" panose="020B0604030504040204" pitchFamily="34" charset="0"/>
                                      <a:cs typeface="Tahoma" panose="020B0604030504040204" pitchFamily="34" charset="0"/>
                                    </a:rPr>
                                    <m:t>𝑎</m:t>
                                  </m:r>
                                </m:e>
                                <m:sub>
                                  <m:r>
                                    <a:rPr lang="en-US" altLang="zh-CN" sz="2000" i="1">
                                      <a:solidFill>
                                        <a:srgbClr val="003399"/>
                                      </a:solidFill>
                                      <a:latin typeface="Cambria Math" panose="02040503050406030204" pitchFamily="18" charset="0"/>
                                      <a:ea typeface="Tahoma" panose="020B0604030504040204" pitchFamily="34" charset="0"/>
                                      <a:cs typeface="Tahoma" panose="020B0604030504040204" pitchFamily="34" charset="0"/>
                                    </a:rPr>
                                    <m:t>𝐵</m:t>
                                  </m:r>
                                </m:sub>
                              </m:sSub>
                            </m:den>
                          </m:f>
                        </m:sup>
                      </m:sSup>
                    </m:oMath>
                  </m:oMathPara>
                </a14:m>
                <a:endParaRPr lang="en-US" altLang="zh-CN" sz="2000" b="0" i="1" dirty="0">
                  <a:solidFill>
                    <a:srgbClr val="003399"/>
                  </a:solidFill>
                  <a:latin typeface="Cambria Math" panose="02040503050406030204" pitchFamily="18" charset="0"/>
                  <a:ea typeface="Tahoma" panose="020B0604030504040204" pitchFamily="34" charset="0"/>
                  <a:cs typeface="Tahoma" panose="020B0604030504040204" pitchFamily="34" charset="0"/>
                </a:endParaRPr>
              </a:p>
              <a:p>
                <a:pPr lvl="0">
                  <a:defRPr/>
                </a:pPr>
                <a:endParaRPr lang="en-US" altLang="zh-CN" sz="2000" b="0" i="1" dirty="0">
                  <a:solidFill>
                    <a:srgbClr val="003399"/>
                  </a:solidFill>
                  <a:latin typeface="Cambria Math" panose="02040503050406030204" pitchFamily="18" charset="0"/>
                  <a:ea typeface="Tahoma" panose="020B0604030504040204" pitchFamily="34" charset="0"/>
                  <a:cs typeface="Tahoma" panose="020B0604030504040204" pitchFamily="34" charset="0"/>
                </a:endParaRPr>
              </a:p>
              <a:p>
                <a:pPr lvl="0">
                  <a:defRPr/>
                </a:pPr>
                <a14:m>
                  <m:oMathPara xmlns:m="http://schemas.openxmlformats.org/officeDocument/2006/math">
                    <m:oMathParaPr>
                      <m:jc m:val="centerGroup"/>
                    </m:oMathParaPr>
                    <m:oMath xmlns:m="http://schemas.openxmlformats.org/officeDocument/2006/math">
                      <m:r>
                        <a:rPr lang="en-US" altLang="zh-CN" sz="2000" b="0" i="1" smtClean="0">
                          <a:solidFill>
                            <a:srgbClr val="003399"/>
                          </a:solidFill>
                          <a:latin typeface="Cambria Math" panose="02040503050406030204" pitchFamily="18" charset="0"/>
                          <a:ea typeface="Tahoma" panose="020B0604030504040204" pitchFamily="34" charset="0"/>
                          <a:cs typeface="Tahoma" panose="020B0604030504040204" pitchFamily="34" charset="0"/>
                        </a:rPr>
                        <m:t>+</m:t>
                      </m:r>
                      <m:r>
                        <a:rPr lang="en-US" altLang="zh-CN" sz="2000" b="0" i="1" smtClean="0">
                          <a:solidFill>
                            <a:srgbClr val="003399"/>
                          </a:solidFill>
                          <a:latin typeface="Cambria Math" panose="02040503050406030204" pitchFamily="18" charset="0"/>
                          <a:ea typeface="Tahoma" panose="020B0604030504040204" pitchFamily="34" charset="0"/>
                          <a:cs typeface="Tahoma" panose="020B0604030504040204" pitchFamily="34" charset="0"/>
                        </a:rPr>
                        <m:t>𝜆</m:t>
                      </m:r>
                      <m:r>
                        <a:rPr lang="en-US" altLang="zh-CN" sz="2000" b="0" i="0" smtClean="0">
                          <a:solidFill>
                            <a:srgbClr val="003399"/>
                          </a:solidFill>
                          <a:latin typeface="Cambria Math" panose="02040503050406030204" pitchFamily="18" charset="0"/>
                          <a:ea typeface="Tahoma" panose="020B0604030504040204" pitchFamily="34" charset="0"/>
                          <a:cs typeface="Tahoma" panose="020B0604030504040204" pitchFamily="34" charset="0"/>
                        </a:rPr>
                        <m:t>(</m:t>
                      </m:r>
                      <m:sSup>
                        <m:sSupPr>
                          <m:ctrlPr>
                            <a:rPr lang="en-US" altLang="zh-CN" sz="2000" i="1">
                              <a:solidFill>
                                <a:srgbClr val="003399"/>
                              </a:solidFill>
                              <a:latin typeface="Cambria Math" panose="02040503050406030204" pitchFamily="18" charset="0"/>
                              <a:ea typeface="Tahoma" panose="020B0604030504040204" pitchFamily="34" charset="0"/>
                              <a:cs typeface="Tahoma" panose="020B0604030504040204" pitchFamily="34" charset="0"/>
                            </a:rPr>
                          </m:ctrlPr>
                        </m:sSupPr>
                        <m:e>
                          <m:r>
                            <a:rPr lang="en-US" altLang="zh-CN" sz="2000" i="1">
                              <a:solidFill>
                                <a:srgbClr val="003399"/>
                              </a:solidFill>
                              <a:latin typeface="Cambria Math" panose="02040503050406030204" pitchFamily="18" charset="0"/>
                              <a:ea typeface="Tahoma" panose="020B0604030504040204" pitchFamily="34" charset="0"/>
                              <a:cs typeface="Tahoma" panose="020B0604030504040204" pitchFamily="34" charset="0"/>
                            </a:rPr>
                            <m:t>𝑒</m:t>
                          </m:r>
                        </m:e>
                        <m:sup>
                          <m:r>
                            <a:rPr lang="en-US" altLang="zh-CN" sz="2000" i="1">
                              <a:solidFill>
                                <a:srgbClr val="003399"/>
                              </a:solidFill>
                              <a:latin typeface="Cambria Math" panose="02040503050406030204" pitchFamily="18" charset="0"/>
                              <a:ea typeface="Tahoma" panose="020B0604030504040204" pitchFamily="34" charset="0"/>
                              <a:cs typeface="Tahoma" panose="020B0604030504040204" pitchFamily="34" charset="0"/>
                            </a:rPr>
                            <m:t>−</m:t>
                          </m:r>
                          <m:f>
                            <m:fPr>
                              <m:ctrlPr>
                                <a:rPr lang="en-US" altLang="zh-CN" sz="2000" i="1">
                                  <a:solidFill>
                                    <a:srgbClr val="003399"/>
                                  </a:solidFill>
                                  <a:latin typeface="Cambria Math" panose="02040503050406030204" pitchFamily="18" charset="0"/>
                                  <a:ea typeface="Tahoma" panose="020B0604030504040204" pitchFamily="34" charset="0"/>
                                  <a:cs typeface="Tahoma" panose="020B0604030504040204" pitchFamily="34" charset="0"/>
                                </a:rPr>
                              </m:ctrlPr>
                            </m:fPr>
                            <m:num>
                              <m:sSup>
                                <m:sSupPr>
                                  <m:ctrlPr>
                                    <a:rPr lang="en-US" altLang="zh-CN" sz="2000" b="0" i="1" smtClean="0">
                                      <a:solidFill>
                                        <a:srgbClr val="003399"/>
                                      </a:solidFill>
                                      <a:latin typeface="Cambria Math" panose="02040503050406030204" pitchFamily="18" charset="0"/>
                                      <a:ea typeface="Tahoma" panose="020B0604030504040204" pitchFamily="34" charset="0"/>
                                      <a:cs typeface="Tahoma" panose="020B0604030504040204" pitchFamily="34" charset="0"/>
                                    </a:rPr>
                                  </m:ctrlPr>
                                </m:sSupPr>
                                <m:e>
                                  <m:r>
                                    <a:rPr lang="en-US" altLang="zh-CN" sz="2000" i="1">
                                      <a:solidFill>
                                        <a:srgbClr val="003399"/>
                                      </a:solidFill>
                                      <a:latin typeface="Cambria Math" panose="02040503050406030204" pitchFamily="18" charset="0"/>
                                      <a:ea typeface="Tahoma" panose="020B0604030504040204" pitchFamily="34" charset="0"/>
                                      <a:cs typeface="Tahoma" panose="020B0604030504040204" pitchFamily="34" charset="0"/>
                                    </a:rPr>
                                    <m:t>𝑍</m:t>
                                  </m:r>
                                </m:e>
                                <m:sup>
                                  <m:r>
                                    <a:rPr lang="en-US" altLang="zh-CN" sz="2000" b="0" i="1" smtClean="0">
                                      <a:solidFill>
                                        <a:srgbClr val="003399"/>
                                      </a:solidFill>
                                      <a:latin typeface="Cambria Math" panose="02040503050406030204" pitchFamily="18" charset="0"/>
                                      <a:ea typeface="Tahoma" panose="020B0604030504040204" pitchFamily="34" charset="0"/>
                                      <a:cs typeface="Tahoma" panose="020B0604030504040204" pitchFamily="34" charset="0"/>
                                    </a:rPr>
                                    <m:t>′</m:t>
                                  </m:r>
                                </m:sup>
                              </m:sSup>
                              <m:d>
                                <m:dPr>
                                  <m:begChr m:val="|"/>
                                  <m:endChr m:val="|"/>
                                  <m:ctrlPr>
                                    <a:rPr lang="en-US" altLang="zh-CN" sz="2000" i="1">
                                      <a:solidFill>
                                        <a:srgbClr val="003399"/>
                                      </a:solidFill>
                                      <a:latin typeface="Cambria Math" panose="02040503050406030204" pitchFamily="18" charset="0"/>
                                      <a:ea typeface="Tahoma" panose="020B0604030504040204" pitchFamily="34" charset="0"/>
                                      <a:cs typeface="Tahoma" panose="020B0604030504040204" pitchFamily="34" charset="0"/>
                                    </a:rPr>
                                  </m:ctrlPr>
                                </m:dPr>
                                <m:e>
                                  <m:sSub>
                                    <m:sSubPr>
                                      <m:ctrlPr>
                                        <a:rPr lang="en-US" altLang="zh-CN" sz="2000" i="1" dirty="0">
                                          <a:solidFill>
                                            <a:srgbClr val="003399"/>
                                          </a:solidFill>
                                          <a:latin typeface="Cambria Math" panose="02040503050406030204" pitchFamily="18" charset="0"/>
                                          <a:ea typeface="Tahoma" panose="020B0604030504040204" pitchFamily="34" charset="0"/>
                                          <a:cs typeface="Tahoma" panose="020B0604030504040204" pitchFamily="34" charset="0"/>
                                        </a:rPr>
                                      </m:ctrlPr>
                                    </m:sSubPr>
                                    <m:e>
                                      <m:acc>
                                        <m:accPr>
                                          <m:chr m:val="⃗"/>
                                          <m:ctrlPr>
                                            <a:rPr lang="en-US" altLang="zh-CN" sz="2000" i="1">
                                              <a:solidFill>
                                                <a:srgbClr val="003399"/>
                                              </a:solidFill>
                                              <a:latin typeface="Cambria Math" panose="02040503050406030204" pitchFamily="18" charset="0"/>
                                              <a:ea typeface="Tahoma" panose="020B0604030504040204" pitchFamily="34" charset="0"/>
                                              <a:cs typeface="Tahoma" panose="020B0604030504040204" pitchFamily="34" charset="0"/>
                                            </a:rPr>
                                          </m:ctrlPr>
                                        </m:accPr>
                                        <m:e>
                                          <m:r>
                                            <a:rPr lang="en-US" altLang="zh-CN" sz="2000" i="1">
                                              <a:solidFill>
                                                <a:srgbClr val="003399"/>
                                              </a:solidFill>
                                              <a:latin typeface="Cambria Math" panose="02040503050406030204" pitchFamily="18" charset="0"/>
                                              <a:ea typeface="Tahoma" panose="020B0604030504040204" pitchFamily="34" charset="0"/>
                                              <a:cs typeface="Tahoma" panose="020B0604030504040204" pitchFamily="34" charset="0"/>
                                            </a:rPr>
                                            <m:t>𝑟</m:t>
                                          </m:r>
                                        </m:e>
                                      </m:acc>
                                    </m:e>
                                    <m:sub>
                                      <m:r>
                                        <a:rPr lang="en-US" altLang="zh-CN" sz="2000" i="1" dirty="0">
                                          <a:solidFill>
                                            <a:srgbClr val="003399"/>
                                          </a:solidFill>
                                          <a:latin typeface="Cambria Math" panose="02040503050406030204" pitchFamily="18" charset="0"/>
                                          <a:ea typeface="Tahoma" panose="020B0604030504040204" pitchFamily="34" charset="0"/>
                                          <a:cs typeface="Tahoma" panose="020B0604030504040204" pitchFamily="34" charset="0"/>
                                        </a:rPr>
                                        <m:t>1</m:t>
                                      </m:r>
                                    </m:sub>
                                  </m:sSub>
                                  <m:r>
                                    <a:rPr lang="en-US" altLang="zh-CN" sz="2000" i="1">
                                      <a:solidFill>
                                        <a:srgbClr val="003399"/>
                                      </a:solidFill>
                                      <a:latin typeface="Cambria Math" panose="02040503050406030204" pitchFamily="18" charset="0"/>
                                      <a:ea typeface="Tahoma" panose="020B0604030504040204" pitchFamily="34" charset="0"/>
                                      <a:cs typeface="Tahoma" panose="020B0604030504040204" pitchFamily="34" charset="0"/>
                                    </a:rPr>
                                    <m:t>−</m:t>
                                  </m:r>
                                  <m:sSub>
                                    <m:sSubPr>
                                      <m:ctrlPr>
                                        <a:rPr lang="en-US" altLang="zh-CN" sz="2000" i="1">
                                          <a:solidFill>
                                            <a:srgbClr val="003399"/>
                                          </a:solidFill>
                                          <a:latin typeface="Cambria Math" panose="02040503050406030204" pitchFamily="18" charset="0"/>
                                          <a:ea typeface="Tahoma" panose="020B0604030504040204" pitchFamily="34" charset="0"/>
                                          <a:cs typeface="Tahoma" panose="020B0604030504040204" pitchFamily="34" charset="0"/>
                                        </a:rPr>
                                      </m:ctrlPr>
                                    </m:sSubPr>
                                    <m:e>
                                      <m:acc>
                                        <m:accPr>
                                          <m:chr m:val="⃗"/>
                                          <m:ctrlPr>
                                            <a:rPr lang="en-US" altLang="zh-CN" sz="2000" i="1">
                                              <a:solidFill>
                                                <a:srgbClr val="003399"/>
                                              </a:solidFill>
                                              <a:latin typeface="Cambria Math" panose="02040503050406030204" pitchFamily="18" charset="0"/>
                                              <a:ea typeface="Tahoma" panose="020B0604030504040204" pitchFamily="34" charset="0"/>
                                              <a:cs typeface="Tahoma" panose="020B0604030504040204" pitchFamily="34" charset="0"/>
                                            </a:rPr>
                                          </m:ctrlPr>
                                        </m:accPr>
                                        <m:e>
                                          <m:r>
                                            <a:rPr lang="en-US" altLang="zh-CN" sz="2000" i="1">
                                              <a:solidFill>
                                                <a:srgbClr val="003399"/>
                                              </a:solidFill>
                                              <a:latin typeface="Cambria Math" panose="02040503050406030204" pitchFamily="18" charset="0"/>
                                              <a:ea typeface="Tahoma" panose="020B0604030504040204" pitchFamily="34" charset="0"/>
                                              <a:cs typeface="Tahoma" panose="020B0604030504040204" pitchFamily="34" charset="0"/>
                                            </a:rPr>
                                            <m:t>𝑅</m:t>
                                          </m:r>
                                        </m:e>
                                      </m:acc>
                                    </m:e>
                                    <m:sub>
                                      <m:r>
                                        <a:rPr lang="en-US" altLang="zh-CN" sz="2000" i="1">
                                          <a:solidFill>
                                            <a:srgbClr val="003399"/>
                                          </a:solidFill>
                                          <a:latin typeface="Cambria Math" panose="02040503050406030204" pitchFamily="18" charset="0"/>
                                          <a:ea typeface="Tahoma" panose="020B0604030504040204" pitchFamily="34" charset="0"/>
                                          <a:cs typeface="Tahoma" panose="020B0604030504040204" pitchFamily="34" charset="0"/>
                                        </a:rPr>
                                        <m:t>1</m:t>
                                      </m:r>
                                    </m:sub>
                                  </m:sSub>
                                </m:e>
                              </m:d>
                            </m:num>
                            <m:den>
                              <m:sSub>
                                <m:sSubPr>
                                  <m:ctrlPr>
                                    <a:rPr lang="en-US" altLang="zh-CN" sz="2000" i="1">
                                      <a:solidFill>
                                        <a:srgbClr val="003399"/>
                                      </a:solidFill>
                                      <a:latin typeface="Cambria Math" panose="02040503050406030204" pitchFamily="18" charset="0"/>
                                      <a:ea typeface="Tahoma" panose="020B0604030504040204" pitchFamily="34" charset="0"/>
                                      <a:cs typeface="Tahoma" panose="020B0604030504040204" pitchFamily="34" charset="0"/>
                                    </a:rPr>
                                  </m:ctrlPr>
                                </m:sSubPr>
                                <m:e>
                                  <m:r>
                                    <a:rPr lang="en-US" altLang="zh-CN" sz="2000" i="1">
                                      <a:solidFill>
                                        <a:srgbClr val="003399"/>
                                      </a:solidFill>
                                      <a:latin typeface="Cambria Math" panose="02040503050406030204" pitchFamily="18" charset="0"/>
                                      <a:ea typeface="Tahoma" panose="020B0604030504040204" pitchFamily="34" charset="0"/>
                                      <a:cs typeface="Tahoma" panose="020B0604030504040204" pitchFamily="34" charset="0"/>
                                    </a:rPr>
                                    <m:t>𝑎</m:t>
                                  </m:r>
                                </m:e>
                                <m:sub>
                                  <m:r>
                                    <a:rPr lang="en-US" altLang="zh-CN" sz="2000" i="1">
                                      <a:solidFill>
                                        <a:srgbClr val="003399"/>
                                      </a:solidFill>
                                      <a:latin typeface="Cambria Math" panose="02040503050406030204" pitchFamily="18" charset="0"/>
                                      <a:ea typeface="Tahoma" panose="020B0604030504040204" pitchFamily="34" charset="0"/>
                                      <a:cs typeface="Tahoma" panose="020B0604030504040204" pitchFamily="34" charset="0"/>
                                    </a:rPr>
                                    <m:t>𝐵</m:t>
                                  </m:r>
                                </m:sub>
                              </m:sSub>
                            </m:den>
                          </m:f>
                          <m:r>
                            <a:rPr lang="en-US" altLang="zh-CN" sz="2000" i="1">
                              <a:solidFill>
                                <a:srgbClr val="003399"/>
                              </a:solidFill>
                              <a:latin typeface="Cambria Math" panose="02040503050406030204" pitchFamily="18" charset="0"/>
                              <a:ea typeface="Tahoma" panose="020B0604030504040204" pitchFamily="34" charset="0"/>
                              <a:cs typeface="Tahoma" panose="020B0604030504040204" pitchFamily="34" charset="0"/>
                            </a:rPr>
                            <m:t>−</m:t>
                          </m:r>
                          <m:f>
                            <m:fPr>
                              <m:ctrlPr>
                                <a:rPr lang="en-US" altLang="zh-CN" sz="2000" i="1">
                                  <a:solidFill>
                                    <a:srgbClr val="003399"/>
                                  </a:solidFill>
                                  <a:latin typeface="Cambria Math" panose="02040503050406030204" pitchFamily="18" charset="0"/>
                                  <a:ea typeface="Tahoma" panose="020B0604030504040204" pitchFamily="34" charset="0"/>
                                  <a:cs typeface="Tahoma" panose="020B0604030504040204" pitchFamily="34" charset="0"/>
                                </a:rPr>
                              </m:ctrlPr>
                            </m:fPr>
                            <m:num>
                              <m:sSup>
                                <m:sSupPr>
                                  <m:ctrlPr>
                                    <a:rPr lang="en-US" altLang="zh-CN" sz="2000" i="1">
                                      <a:solidFill>
                                        <a:srgbClr val="003399"/>
                                      </a:solidFill>
                                      <a:latin typeface="Cambria Math" panose="02040503050406030204" pitchFamily="18" charset="0"/>
                                      <a:ea typeface="Tahoma" panose="020B0604030504040204" pitchFamily="34" charset="0"/>
                                      <a:cs typeface="Tahoma" panose="020B0604030504040204" pitchFamily="34" charset="0"/>
                                    </a:rPr>
                                  </m:ctrlPr>
                                </m:sSupPr>
                                <m:e>
                                  <m:r>
                                    <a:rPr lang="en-US" altLang="zh-CN" sz="2000" i="1">
                                      <a:solidFill>
                                        <a:srgbClr val="003399"/>
                                      </a:solidFill>
                                      <a:latin typeface="Cambria Math" panose="02040503050406030204" pitchFamily="18" charset="0"/>
                                      <a:ea typeface="Tahoma" panose="020B0604030504040204" pitchFamily="34" charset="0"/>
                                      <a:cs typeface="Tahoma" panose="020B0604030504040204" pitchFamily="34" charset="0"/>
                                    </a:rPr>
                                    <m:t>𝑍</m:t>
                                  </m:r>
                                </m:e>
                                <m:sup>
                                  <m:r>
                                    <a:rPr lang="en-US" altLang="zh-CN" sz="2000" i="1">
                                      <a:solidFill>
                                        <a:srgbClr val="003399"/>
                                      </a:solidFill>
                                      <a:latin typeface="Cambria Math" panose="02040503050406030204" pitchFamily="18" charset="0"/>
                                      <a:ea typeface="Tahoma" panose="020B0604030504040204" pitchFamily="34" charset="0"/>
                                      <a:cs typeface="Tahoma" panose="020B0604030504040204" pitchFamily="34" charset="0"/>
                                    </a:rPr>
                                    <m:t>′</m:t>
                                  </m:r>
                                </m:sup>
                              </m:sSup>
                              <m:d>
                                <m:dPr>
                                  <m:begChr m:val="|"/>
                                  <m:endChr m:val="|"/>
                                  <m:ctrlPr>
                                    <a:rPr lang="en-US" altLang="zh-CN" sz="2000" i="1">
                                      <a:solidFill>
                                        <a:srgbClr val="003399"/>
                                      </a:solidFill>
                                      <a:latin typeface="Cambria Math" panose="02040503050406030204" pitchFamily="18" charset="0"/>
                                      <a:ea typeface="Tahoma" panose="020B0604030504040204" pitchFamily="34" charset="0"/>
                                      <a:cs typeface="Tahoma" panose="020B0604030504040204" pitchFamily="34" charset="0"/>
                                    </a:rPr>
                                  </m:ctrlPr>
                                </m:dPr>
                                <m:e>
                                  <m:sSub>
                                    <m:sSubPr>
                                      <m:ctrlPr>
                                        <a:rPr lang="en-US" altLang="zh-CN" sz="2000" i="1" dirty="0">
                                          <a:solidFill>
                                            <a:srgbClr val="003399"/>
                                          </a:solidFill>
                                          <a:latin typeface="Cambria Math" panose="02040503050406030204" pitchFamily="18" charset="0"/>
                                          <a:ea typeface="Tahoma" panose="020B0604030504040204" pitchFamily="34" charset="0"/>
                                          <a:cs typeface="Tahoma" panose="020B0604030504040204" pitchFamily="34" charset="0"/>
                                        </a:rPr>
                                      </m:ctrlPr>
                                    </m:sSubPr>
                                    <m:e>
                                      <m:acc>
                                        <m:accPr>
                                          <m:chr m:val="⃗"/>
                                          <m:ctrlPr>
                                            <a:rPr lang="en-US" altLang="zh-CN" sz="2000" i="1">
                                              <a:solidFill>
                                                <a:srgbClr val="003399"/>
                                              </a:solidFill>
                                              <a:latin typeface="Cambria Math" panose="02040503050406030204" pitchFamily="18" charset="0"/>
                                              <a:ea typeface="Tahoma" panose="020B0604030504040204" pitchFamily="34" charset="0"/>
                                              <a:cs typeface="Tahoma" panose="020B0604030504040204" pitchFamily="34" charset="0"/>
                                            </a:rPr>
                                          </m:ctrlPr>
                                        </m:accPr>
                                        <m:e>
                                          <m:r>
                                            <a:rPr lang="en-US" altLang="zh-CN" sz="2000" i="1">
                                              <a:solidFill>
                                                <a:srgbClr val="003399"/>
                                              </a:solidFill>
                                              <a:latin typeface="Cambria Math" panose="02040503050406030204" pitchFamily="18" charset="0"/>
                                              <a:ea typeface="Tahoma" panose="020B0604030504040204" pitchFamily="34" charset="0"/>
                                              <a:cs typeface="Tahoma" panose="020B0604030504040204" pitchFamily="34" charset="0"/>
                                            </a:rPr>
                                            <m:t>𝑟</m:t>
                                          </m:r>
                                        </m:e>
                                      </m:acc>
                                    </m:e>
                                    <m:sub>
                                      <m:r>
                                        <a:rPr lang="en-US" altLang="zh-CN" sz="2000" i="1">
                                          <a:solidFill>
                                            <a:srgbClr val="003399"/>
                                          </a:solidFill>
                                          <a:latin typeface="Cambria Math" panose="02040503050406030204" pitchFamily="18" charset="0"/>
                                          <a:ea typeface="Tahoma" panose="020B0604030504040204" pitchFamily="34" charset="0"/>
                                          <a:cs typeface="Tahoma" panose="020B0604030504040204" pitchFamily="34" charset="0"/>
                                        </a:rPr>
                                        <m:t>2</m:t>
                                      </m:r>
                                    </m:sub>
                                  </m:sSub>
                                  <m:r>
                                    <a:rPr lang="en-US" altLang="zh-CN" sz="2000" i="1">
                                      <a:solidFill>
                                        <a:srgbClr val="003399"/>
                                      </a:solidFill>
                                      <a:latin typeface="Cambria Math" panose="02040503050406030204" pitchFamily="18" charset="0"/>
                                      <a:ea typeface="Tahoma" panose="020B0604030504040204" pitchFamily="34" charset="0"/>
                                      <a:cs typeface="Tahoma" panose="020B0604030504040204" pitchFamily="34" charset="0"/>
                                    </a:rPr>
                                    <m:t>−</m:t>
                                  </m:r>
                                  <m:sSub>
                                    <m:sSubPr>
                                      <m:ctrlPr>
                                        <a:rPr lang="en-US" altLang="zh-CN" sz="2000" i="1">
                                          <a:solidFill>
                                            <a:srgbClr val="003399"/>
                                          </a:solidFill>
                                          <a:latin typeface="Cambria Math" panose="02040503050406030204" pitchFamily="18" charset="0"/>
                                          <a:ea typeface="Tahoma" panose="020B0604030504040204" pitchFamily="34" charset="0"/>
                                          <a:cs typeface="Tahoma" panose="020B0604030504040204" pitchFamily="34" charset="0"/>
                                        </a:rPr>
                                      </m:ctrlPr>
                                    </m:sSubPr>
                                    <m:e>
                                      <m:acc>
                                        <m:accPr>
                                          <m:chr m:val="⃗"/>
                                          <m:ctrlPr>
                                            <a:rPr lang="en-US" altLang="zh-CN" sz="2000" i="1">
                                              <a:solidFill>
                                                <a:srgbClr val="003399"/>
                                              </a:solidFill>
                                              <a:latin typeface="Cambria Math" panose="02040503050406030204" pitchFamily="18" charset="0"/>
                                              <a:ea typeface="Tahoma" panose="020B0604030504040204" pitchFamily="34" charset="0"/>
                                              <a:cs typeface="Tahoma" panose="020B0604030504040204" pitchFamily="34" charset="0"/>
                                            </a:rPr>
                                          </m:ctrlPr>
                                        </m:accPr>
                                        <m:e>
                                          <m:r>
                                            <a:rPr lang="en-US" altLang="zh-CN" sz="2000" i="1">
                                              <a:solidFill>
                                                <a:srgbClr val="003399"/>
                                              </a:solidFill>
                                              <a:latin typeface="Cambria Math" panose="02040503050406030204" pitchFamily="18" charset="0"/>
                                              <a:ea typeface="Tahoma" panose="020B0604030504040204" pitchFamily="34" charset="0"/>
                                              <a:cs typeface="Tahoma" panose="020B0604030504040204" pitchFamily="34" charset="0"/>
                                            </a:rPr>
                                            <m:t>𝑅</m:t>
                                          </m:r>
                                        </m:e>
                                      </m:acc>
                                    </m:e>
                                    <m:sub>
                                      <m:r>
                                        <a:rPr lang="en-US" altLang="zh-CN" sz="2000" i="1">
                                          <a:solidFill>
                                            <a:srgbClr val="003399"/>
                                          </a:solidFill>
                                          <a:latin typeface="Cambria Math" panose="02040503050406030204" pitchFamily="18" charset="0"/>
                                          <a:ea typeface="Tahoma" panose="020B0604030504040204" pitchFamily="34" charset="0"/>
                                          <a:cs typeface="Tahoma" panose="020B0604030504040204" pitchFamily="34" charset="0"/>
                                        </a:rPr>
                                        <m:t>1</m:t>
                                      </m:r>
                                    </m:sub>
                                  </m:sSub>
                                </m:e>
                              </m:d>
                            </m:num>
                            <m:den>
                              <m:sSub>
                                <m:sSubPr>
                                  <m:ctrlPr>
                                    <a:rPr lang="en-US" altLang="zh-CN" sz="2000" i="1">
                                      <a:solidFill>
                                        <a:srgbClr val="003399"/>
                                      </a:solidFill>
                                      <a:latin typeface="Cambria Math" panose="02040503050406030204" pitchFamily="18" charset="0"/>
                                      <a:ea typeface="Tahoma" panose="020B0604030504040204" pitchFamily="34" charset="0"/>
                                      <a:cs typeface="Tahoma" panose="020B0604030504040204" pitchFamily="34" charset="0"/>
                                    </a:rPr>
                                  </m:ctrlPr>
                                </m:sSubPr>
                                <m:e>
                                  <m:r>
                                    <a:rPr lang="en-US" altLang="zh-CN" sz="2000" i="1">
                                      <a:solidFill>
                                        <a:srgbClr val="003399"/>
                                      </a:solidFill>
                                      <a:latin typeface="Cambria Math" panose="02040503050406030204" pitchFamily="18" charset="0"/>
                                      <a:ea typeface="Tahoma" panose="020B0604030504040204" pitchFamily="34" charset="0"/>
                                      <a:cs typeface="Tahoma" panose="020B0604030504040204" pitchFamily="34" charset="0"/>
                                    </a:rPr>
                                    <m:t>𝑎</m:t>
                                  </m:r>
                                </m:e>
                                <m:sub>
                                  <m:r>
                                    <a:rPr lang="en-US" altLang="zh-CN" sz="2000" i="1">
                                      <a:solidFill>
                                        <a:srgbClr val="003399"/>
                                      </a:solidFill>
                                      <a:latin typeface="Cambria Math" panose="02040503050406030204" pitchFamily="18" charset="0"/>
                                      <a:ea typeface="Tahoma" panose="020B0604030504040204" pitchFamily="34" charset="0"/>
                                      <a:cs typeface="Tahoma" panose="020B0604030504040204" pitchFamily="34" charset="0"/>
                                    </a:rPr>
                                    <m:t>𝐵</m:t>
                                  </m:r>
                                </m:sub>
                              </m:sSub>
                            </m:den>
                          </m:f>
                        </m:sup>
                      </m:sSup>
                    </m:oMath>
                  </m:oMathPara>
                </a14:m>
                <a:endParaRPr lang="en-US" altLang="zh-CN" sz="2000" i="1" dirty="0">
                  <a:solidFill>
                    <a:srgbClr val="003399"/>
                  </a:solidFill>
                  <a:latin typeface="Cambria Math" panose="02040503050406030204" pitchFamily="18" charset="0"/>
                  <a:ea typeface="Tahoma" panose="020B0604030504040204" pitchFamily="34" charset="0"/>
                  <a:cs typeface="Tahoma" panose="020B0604030504040204" pitchFamily="34" charset="0"/>
                </a:endParaRPr>
              </a:p>
              <a:p>
                <a:pPr lvl="0">
                  <a:defRPr/>
                </a:pPr>
                <a:endParaRPr lang="en-US" altLang="zh-CN" sz="2000" i="1" dirty="0">
                  <a:solidFill>
                    <a:srgbClr val="003399"/>
                  </a:solidFill>
                  <a:latin typeface="Cambria Math" panose="02040503050406030204" pitchFamily="18" charset="0"/>
                  <a:ea typeface="Tahoma" panose="020B0604030504040204" pitchFamily="34" charset="0"/>
                  <a:cs typeface="Tahoma" panose="020B0604030504040204" pitchFamily="34" charset="0"/>
                </a:endParaRPr>
              </a:p>
              <a:p>
                <a:pPr lvl="0">
                  <a:defRPr/>
                </a:pPr>
                <a14:m>
                  <m:oMath xmlns:m="http://schemas.openxmlformats.org/officeDocument/2006/math">
                    <m:r>
                      <a:rPr lang="en-US" altLang="zh-CN" sz="2000" i="1">
                        <a:solidFill>
                          <a:srgbClr val="003399"/>
                        </a:solidFill>
                        <a:latin typeface="Cambria Math" panose="02040503050406030204" pitchFamily="18" charset="0"/>
                        <a:ea typeface="Tahoma" panose="020B0604030504040204" pitchFamily="34" charset="0"/>
                        <a:cs typeface="Tahoma" panose="020B0604030504040204" pitchFamily="34" charset="0"/>
                      </a:rPr>
                      <m:t>+</m:t>
                    </m:r>
                    <m:sSup>
                      <m:sSupPr>
                        <m:ctrlPr>
                          <a:rPr lang="en-US" altLang="zh-CN" sz="2000" i="1">
                            <a:solidFill>
                              <a:srgbClr val="003399"/>
                            </a:solidFill>
                            <a:latin typeface="Cambria Math" panose="02040503050406030204" pitchFamily="18" charset="0"/>
                            <a:ea typeface="Tahoma" panose="020B0604030504040204" pitchFamily="34" charset="0"/>
                            <a:cs typeface="Tahoma" panose="020B0604030504040204" pitchFamily="34" charset="0"/>
                          </a:rPr>
                        </m:ctrlPr>
                      </m:sSupPr>
                      <m:e>
                        <m:r>
                          <a:rPr lang="en-US" altLang="zh-CN" sz="2000" i="1">
                            <a:solidFill>
                              <a:srgbClr val="003399"/>
                            </a:solidFill>
                            <a:latin typeface="Cambria Math" panose="02040503050406030204" pitchFamily="18" charset="0"/>
                            <a:ea typeface="Tahoma" panose="020B0604030504040204" pitchFamily="34" charset="0"/>
                            <a:cs typeface="Tahoma" panose="020B0604030504040204" pitchFamily="34" charset="0"/>
                          </a:rPr>
                          <m:t>𝑒</m:t>
                        </m:r>
                      </m:e>
                      <m:sup>
                        <m:r>
                          <a:rPr lang="en-US" altLang="zh-CN" sz="2000" i="1">
                            <a:solidFill>
                              <a:srgbClr val="003399"/>
                            </a:solidFill>
                            <a:latin typeface="Cambria Math" panose="02040503050406030204" pitchFamily="18" charset="0"/>
                            <a:ea typeface="Tahoma" panose="020B0604030504040204" pitchFamily="34" charset="0"/>
                            <a:cs typeface="Tahoma" panose="020B0604030504040204" pitchFamily="34" charset="0"/>
                          </a:rPr>
                          <m:t>−</m:t>
                        </m:r>
                        <m:f>
                          <m:fPr>
                            <m:ctrlPr>
                              <a:rPr lang="en-US" altLang="zh-CN" sz="2000" i="1">
                                <a:solidFill>
                                  <a:srgbClr val="003399"/>
                                </a:solidFill>
                                <a:latin typeface="Cambria Math" panose="02040503050406030204" pitchFamily="18" charset="0"/>
                                <a:ea typeface="Tahoma" panose="020B0604030504040204" pitchFamily="34" charset="0"/>
                                <a:cs typeface="Tahoma" panose="020B0604030504040204" pitchFamily="34" charset="0"/>
                              </a:rPr>
                            </m:ctrlPr>
                          </m:fPr>
                          <m:num>
                            <m:sSup>
                              <m:sSupPr>
                                <m:ctrlPr>
                                  <a:rPr lang="en-US" altLang="zh-CN" sz="2000" i="1">
                                    <a:solidFill>
                                      <a:srgbClr val="003399"/>
                                    </a:solidFill>
                                    <a:latin typeface="Cambria Math" panose="02040503050406030204" pitchFamily="18" charset="0"/>
                                    <a:ea typeface="Tahoma" panose="020B0604030504040204" pitchFamily="34" charset="0"/>
                                    <a:cs typeface="Tahoma" panose="020B0604030504040204" pitchFamily="34" charset="0"/>
                                  </a:rPr>
                                </m:ctrlPr>
                              </m:sSupPr>
                              <m:e>
                                <m:r>
                                  <a:rPr lang="en-US" altLang="zh-CN" sz="2000" i="1">
                                    <a:solidFill>
                                      <a:srgbClr val="003399"/>
                                    </a:solidFill>
                                    <a:latin typeface="Cambria Math" panose="02040503050406030204" pitchFamily="18" charset="0"/>
                                    <a:ea typeface="Tahoma" panose="020B0604030504040204" pitchFamily="34" charset="0"/>
                                    <a:cs typeface="Tahoma" panose="020B0604030504040204" pitchFamily="34" charset="0"/>
                                  </a:rPr>
                                  <m:t>𝑍</m:t>
                                </m:r>
                              </m:e>
                              <m:sup>
                                <m:r>
                                  <a:rPr lang="en-US" altLang="zh-CN" sz="2000" i="1">
                                    <a:solidFill>
                                      <a:srgbClr val="003399"/>
                                    </a:solidFill>
                                    <a:latin typeface="Cambria Math" panose="02040503050406030204" pitchFamily="18" charset="0"/>
                                    <a:ea typeface="Tahoma" panose="020B0604030504040204" pitchFamily="34" charset="0"/>
                                    <a:cs typeface="Tahoma" panose="020B0604030504040204" pitchFamily="34" charset="0"/>
                                  </a:rPr>
                                  <m:t>′</m:t>
                                </m:r>
                              </m:sup>
                            </m:sSup>
                            <m:d>
                              <m:dPr>
                                <m:begChr m:val="|"/>
                                <m:endChr m:val="|"/>
                                <m:ctrlPr>
                                  <a:rPr lang="en-US" altLang="zh-CN" sz="2000" i="1">
                                    <a:solidFill>
                                      <a:srgbClr val="003399"/>
                                    </a:solidFill>
                                    <a:latin typeface="Cambria Math" panose="02040503050406030204" pitchFamily="18" charset="0"/>
                                    <a:ea typeface="Tahoma" panose="020B0604030504040204" pitchFamily="34" charset="0"/>
                                    <a:cs typeface="Tahoma" panose="020B0604030504040204" pitchFamily="34" charset="0"/>
                                  </a:rPr>
                                </m:ctrlPr>
                              </m:dPr>
                              <m:e>
                                <m:sSub>
                                  <m:sSubPr>
                                    <m:ctrlPr>
                                      <a:rPr lang="en-US" altLang="zh-CN" sz="2000" i="1" dirty="0">
                                        <a:solidFill>
                                          <a:srgbClr val="003399"/>
                                        </a:solidFill>
                                        <a:latin typeface="Cambria Math" panose="02040503050406030204" pitchFamily="18" charset="0"/>
                                        <a:ea typeface="Tahoma" panose="020B0604030504040204" pitchFamily="34" charset="0"/>
                                        <a:cs typeface="Tahoma" panose="020B0604030504040204" pitchFamily="34" charset="0"/>
                                      </a:rPr>
                                    </m:ctrlPr>
                                  </m:sSubPr>
                                  <m:e>
                                    <m:acc>
                                      <m:accPr>
                                        <m:chr m:val="⃗"/>
                                        <m:ctrlPr>
                                          <a:rPr lang="en-US" altLang="zh-CN" sz="2000" i="1">
                                            <a:solidFill>
                                              <a:srgbClr val="003399"/>
                                            </a:solidFill>
                                            <a:latin typeface="Cambria Math" panose="02040503050406030204" pitchFamily="18" charset="0"/>
                                            <a:ea typeface="Tahoma" panose="020B0604030504040204" pitchFamily="34" charset="0"/>
                                            <a:cs typeface="Tahoma" panose="020B0604030504040204" pitchFamily="34" charset="0"/>
                                          </a:rPr>
                                        </m:ctrlPr>
                                      </m:accPr>
                                      <m:e>
                                        <m:r>
                                          <a:rPr lang="en-US" altLang="zh-CN" sz="2000" i="1">
                                            <a:solidFill>
                                              <a:srgbClr val="003399"/>
                                            </a:solidFill>
                                            <a:latin typeface="Cambria Math" panose="02040503050406030204" pitchFamily="18" charset="0"/>
                                            <a:ea typeface="Tahoma" panose="020B0604030504040204" pitchFamily="34" charset="0"/>
                                            <a:cs typeface="Tahoma" panose="020B0604030504040204" pitchFamily="34" charset="0"/>
                                          </a:rPr>
                                          <m:t>𝑟</m:t>
                                        </m:r>
                                      </m:e>
                                    </m:acc>
                                  </m:e>
                                  <m:sub>
                                    <m:r>
                                      <a:rPr lang="en-US" altLang="zh-CN" sz="2000" i="1">
                                        <a:solidFill>
                                          <a:srgbClr val="003399"/>
                                        </a:solidFill>
                                        <a:latin typeface="Cambria Math" panose="02040503050406030204" pitchFamily="18" charset="0"/>
                                        <a:ea typeface="Tahoma" panose="020B0604030504040204" pitchFamily="34" charset="0"/>
                                        <a:cs typeface="Tahoma" panose="020B0604030504040204" pitchFamily="34" charset="0"/>
                                      </a:rPr>
                                      <m:t>1</m:t>
                                    </m:r>
                                  </m:sub>
                                </m:sSub>
                                <m:r>
                                  <a:rPr lang="en-US" altLang="zh-CN" sz="2000" i="1">
                                    <a:solidFill>
                                      <a:srgbClr val="003399"/>
                                    </a:solidFill>
                                    <a:latin typeface="Cambria Math" panose="02040503050406030204" pitchFamily="18" charset="0"/>
                                    <a:ea typeface="Tahoma" panose="020B0604030504040204" pitchFamily="34" charset="0"/>
                                    <a:cs typeface="Tahoma" panose="020B0604030504040204" pitchFamily="34" charset="0"/>
                                  </a:rPr>
                                  <m:t>−</m:t>
                                </m:r>
                                <m:sSub>
                                  <m:sSubPr>
                                    <m:ctrlPr>
                                      <a:rPr lang="en-US" altLang="zh-CN" sz="2000" i="1">
                                        <a:solidFill>
                                          <a:srgbClr val="003399"/>
                                        </a:solidFill>
                                        <a:latin typeface="Cambria Math" panose="02040503050406030204" pitchFamily="18" charset="0"/>
                                        <a:ea typeface="Tahoma" panose="020B0604030504040204" pitchFamily="34" charset="0"/>
                                        <a:cs typeface="Tahoma" panose="020B0604030504040204" pitchFamily="34" charset="0"/>
                                      </a:rPr>
                                    </m:ctrlPr>
                                  </m:sSubPr>
                                  <m:e>
                                    <m:acc>
                                      <m:accPr>
                                        <m:chr m:val="⃗"/>
                                        <m:ctrlPr>
                                          <a:rPr lang="en-US" altLang="zh-CN" sz="2000" i="1">
                                            <a:solidFill>
                                              <a:srgbClr val="003399"/>
                                            </a:solidFill>
                                            <a:latin typeface="Cambria Math" panose="02040503050406030204" pitchFamily="18" charset="0"/>
                                            <a:ea typeface="Tahoma" panose="020B0604030504040204" pitchFamily="34" charset="0"/>
                                            <a:cs typeface="Tahoma" panose="020B0604030504040204" pitchFamily="34" charset="0"/>
                                          </a:rPr>
                                        </m:ctrlPr>
                                      </m:accPr>
                                      <m:e>
                                        <m:r>
                                          <a:rPr lang="en-US" altLang="zh-CN" sz="2000" i="1">
                                            <a:solidFill>
                                              <a:srgbClr val="003399"/>
                                            </a:solidFill>
                                            <a:latin typeface="Cambria Math" panose="02040503050406030204" pitchFamily="18" charset="0"/>
                                            <a:ea typeface="Tahoma" panose="020B0604030504040204" pitchFamily="34" charset="0"/>
                                            <a:cs typeface="Tahoma" panose="020B0604030504040204" pitchFamily="34" charset="0"/>
                                          </a:rPr>
                                          <m:t>𝑅</m:t>
                                        </m:r>
                                      </m:e>
                                    </m:acc>
                                  </m:e>
                                  <m:sub>
                                    <m:r>
                                      <a:rPr lang="en-US" altLang="zh-CN" sz="2000" i="1">
                                        <a:solidFill>
                                          <a:srgbClr val="003399"/>
                                        </a:solidFill>
                                        <a:latin typeface="Cambria Math" panose="02040503050406030204" pitchFamily="18" charset="0"/>
                                        <a:ea typeface="Tahoma" panose="020B0604030504040204" pitchFamily="34" charset="0"/>
                                        <a:cs typeface="Tahoma" panose="020B0604030504040204" pitchFamily="34" charset="0"/>
                                      </a:rPr>
                                      <m:t>2</m:t>
                                    </m:r>
                                  </m:sub>
                                </m:sSub>
                              </m:e>
                            </m:d>
                          </m:num>
                          <m:den>
                            <m:sSub>
                              <m:sSubPr>
                                <m:ctrlPr>
                                  <a:rPr lang="en-US" altLang="zh-CN" sz="2000" i="1">
                                    <a:solidFill>
                                      <a:srgbClr val="003399"/>
                                    </a:solidFill>
                                    <a:latin typeface="Cambria Math" panose="02040503050406030204" pitchFamily="18" charset="0"/>
                                    <a:ea typeface="Tahoma" panose="020B0604030504040204" pitchFamily="34" charset="0"/>
                                    <a:cs typeface="Tahoma" panose="020B0604030504040204" pitchFamily="34" charset="0"/>
                                  </a:rPr>
                                </m:ctrlPr>
                              </m:sSubPr>
                              <m:e>
                                <m:r>
                                  <a:rPr lang="en-US" altLang="zh-CN" sz="2000" i="1">
                                    <a:solidFill>
                                      <a:srgbClr val="003399"/>
                                    </a:solidFill>
                                    <a:latin typeface="Cambria Math" panose="02040503050406030204" pitchFamily="18" charset="0"/>
                                    <a:ea typeface="Tahoma" panose="020B0604030504040204" pitchFamily="34" charset="0"/>
                                    <a:cs typeface="Tahoma" panose="020B0604030504040204" pitchFamily="34" charset="0"/>
                                  </a:rPr>
                                  <m:t>𝑎</m:t>
                                </m:r>
                              </m:e>
                              <m:sub>
                                <m:r>
                                  <a:rPr lang="en-US" altLang="zh-CN" sz="2000" i="1">
                                    <a:solidFill>
                                      <a:srgbClr val="003399"/>
                                    </a:solidFill>
                                    <a:latin typeface="Cambria Math" panose="02040503050406030204" pitchFamily="18" charset="0"/>
                                    <a:ea typeface="Tahoma" panose="020B0604030504040204" pitchFamily="34" charset="0"/>
                                    <a:cs typeface="Tahoma" panose="020B0604030504040204" pitchFamily="34" charset="0"/>
                                  </a:rPr>
                                  <m:t>𝐵</m:t>
                                </m:r>
                              </m:sub>
                            </m:sSub>
                          </m:den>
                        </m:f>
                        <m:r>
                          <a:rPr lang="en-US" altLang="zh-CN" sz="2000" i="1">
                            <a:solidFill>
                              <a:srgbClr val="003399"/>
                            </a:solidFill>
                            <a:latin typeface="Cambria Math" panose="02040503050406030204" pitchFamily="18" charset="0"/>
                            <a:ea typeface="Tahoma" panose="020B0604030504040204" pitchFamily="34" charset="0"/>
                            <a:cs typeface="Tahoma" panose="020B0604030504040204" pitchFamily="34" charset="0"/>
                          </a:rPr>
                          <m:t>−</m:t>
                        </m:r>
                        <m:f>
                          <m:fPr>
                            <m:ctrlPr>
                              <a:rPr lang="en-US" altLang="zh-CN" sz="2000" i="1">
                                <a:solidFill>
                                  <a:srgbClr val="003399"/>
                                </a:solidFill>
                                <a:latin typeface="Cambria Math" panose="02040503050406030204" pitchFamily="18" charset="0"/>
                                <a:ea typeface="Tahoma" panose="020B0604030504040204" pitchFamily="34" charset="0"/>
                                <a:cs typeface="Tahoma" panose="020B0604030504040204" pitchFamily="34" charset="0"/>
                              </a:rPr>
                            </m:ctrlPr>
                          </m:fPr>
                          <m:num>
                            <m:sSup>
                              <m:sSupPr>
                                <m:ctrlPr>
                                  <a:rPr lang="en-US" altLang="zh-CN" sz="2000" i="1">
                                    <a:solidFill>
                                      <a:srgbClr val="003399"/>
                                    </a:solidFill>
                                    <a:latin typeface="Cambria Math" panose="02040503050406030204" pitchFamily="18" charset="0"/>
                                    <a:ea typeface="Tahoma" panose="020B0604030504040204" pitchFamily="34" charset="0"/>
                                    <a:cs typeface="Tahoma" panose="020B0604030504040204" pitchFamily="34" charset="0"/>
                                  </a:rPr>
                                </m:ctrlPr>
                              </m:sSupPr>
                              <m:e>
                                <m:r>
                                  <a:rPr lang="en-US" altLang="zh-CN" sz="2000" i="1">
                                    <a:solidFill>
                                      <a:srgbClr val="003399"/>
                                    </a:solidFill>
                                    <a:latin typeface="Cambria Math" panose="02040503050406030204" pitchFamily="18" charset="0"/>
                                    <a:ea typeface="Tahoma" panose="020B0604030504040204" pitchFamily="34" charset="0"/>
                                    <a:cs typeface="Tahoma" panose="020B0604030504040204" pitchFamily="34" charset="0"/>
                                  </a:rPr>
                                  <m:t>𝑍</m:t>
                                </m:r>
                              </m:e>
                              <m:sup>
                                <m:r>
                                  <a:rPr lang="en-US" altLang="zh-CN" sz="2000" i="1">
                                    <a:solidFill>
                                      <a:srgbClr val="003399"/>
                                    </a:solidFill>
                                    <a:latin typeface="Cambria Math" panose="02040503050406030204" pitchFamily="18" charset="0"/>
                                    <a:ea typeface="Tahoma" panose="020B0604030504040204" pitchFamily="34" charset="0"/>
                                    <a:cs typeface="Tahoma" panose="020B0604030504040204" pitchFamily="34" charset="0"/>
                                  </a:rPr>
                                  <m:t>′</m:t>
                                </m:r>
                              </m:sup>
                            </m:sSup>
                            <m:d>
                              <m:dPr>
                                <m:begChr m:val="|"/>
                                <m:endChr m:val="|"/>
                                <m:ctrlPr>
                                  <a:rPr lang="en-US" altLang="zh-CN" sz="2000" i="1">
                                    <a:solidFill>
                                      <a:srgbClr val="003399"/>
                                    </a:solidFill>
                                    <a:latin typeface="Cambria Math" panose="02040503050406030204" pitchFamily="18" charset="0"/>
                                    <a:ea typeface="Tahoma" panose="020B0604030504040204" pitchFamily="34" charset="0"/>
                                    <a:cs typeface="Tahoma" panose="020B0604030504040204" pitchFamily="34" charset="0"/>
                                  </a:rPr>
                                </m:ctrlPr>
                              </m:dPr>
                              <m:e>
                                <m:sSub>
                                  <m:sSubPr>
                                    <m:ctrlPr>
                                      <a:rPr lang="en-US" altLang="zh-CN" sz="2000" i="1" dirty="0">
                                        <a:solidFill>
                                          <a:srgbClr val="003399"/>
                                        </a:solidFill>
                                        <a:latin typeface="Cambria Math" panose="02040503050406030204" pitchFamily="18" charset="0"/>
                                        <a:ea typeface="Tahoma" panose="020B0604030504040204" pitchFamily="34" charset="0"/>
                                        <a:cs typeface="Tahoma" panose="020B0604030504040204" pitchFamily="34" charset="0"/>
                                      </a:rPr>
                                    </m:ctrlPr>
                                  </m:sSubPr>
                                  <m:e>
                                    <m:acc>
                                      <m:accPr>
                                        <m:chr m:val="⃗"/>
                                        <m:ctrlPr>
                                          <a:rPr lang="en-US" altLang="zh-CN" sz="2000" i="1">
                                            <a:solidFill>
                                              <a:srgbClr val="003399"/>
                                            </a:solidFill>
                                            <a:latin typeface="Cambria Math" panose="02040503050406030204" pitchFamily="18" charset="0"/>
                                            <a:ea typeface="Tahoma" panose="020B0604030504040204" pitchFamily="34" charset="0"/>
                                            <a:cs typeface="Tahoma" panose="020B0604030504040204" pitchFamily="34" charset="0"/>
                                          </a:rPr>
                                        </m:ctrlPr>
                                      </m:accPr>
                                      <m:e>
                                        <m:r>
                                          <a:rPr lang="en-US" altLang="zh-CN" sz="2000" i="1">
                                            <a:solidFill>
                                              <a:srgbClr val="003399"/>
                                            </a:solidFill>
                                            <a:latin typeface="Cambria Math" panose="02040503050406030204" pitchFamily="18" charset="0"/>
                                            <a:ea typeface="Tahoma" panose="020B0604030504040204" pitchFamily="34" charset="0"/>
                                            <a:cs typeface="Tahoma" panose="020B0604030504040204" pitchFamily="34" charset="0"/>
                                          </a:rPr>
                                          <m:t>𝑟</m:t>
                                        </m:r>
                                      </m:e>
                                    </m:acc>
                                  </m:e>
                                  <m:sub>
                                    <m:r>
                                      <a:rPr lang="en-US" altLang="zh-CN" sz="2000" i="1">
                                        <a:solidFill>
                                          <a:srgbClr val="003399"/>
                                        </a:solidFill>
                                        <a:latin typeface="Cambria Math" panose="02040503050406030204" pitchFamily="18" charset="0"/>
                                        <a:ea typeface="Tahoma" panose="020B0604030504040204" pitchFamily="34" charset="0"/>
                                        <a:cs typeface="Tahoma" panose="020B0604030504040204" pitchFamily="34" charset="0"/>
                                      </a:rPr>
                                      <m:t>2</m:t>
                                    </m:r>
                                  </m:sub>
                                </m:sSub>
                                <m:r>
                                  <a:rPr lang="en-US" altLang="zh-CN" sz="2000" i="1">
                                    <a:solidFill>
                                      <a:srgbClr val="003399"/>
                                    </a:solidFill>
                                    <a:latin typeface="Cambria Math" panose="02040503050406030204" pitchFamily="18" charset="0"/>
                                    <a:ea typeface="Tahoma" panose="020B0604030504040204" pitchFamily="34" charset="0"/>
                                    <a:cs typeface="Tahoma" panose="020B0604030504040204" pitchFamily="34" charset="0"/>
                                  </a:rPr>
                                  <m:t>−</m:t>
                                </m:r>
                                <m:sSub>
                                  <m:sSubPr>
                                    <m:ctrlPr>
                                      <a:rPr lang="en-US" altLang="zh-CN" sz="2000" i="1">
                                        <a:solidFill>
                                          <a:srgbClr val="003399"/>
                                        </a:solidFill>
                                        <a:latin typeface="Cambria Math" panose="02040503050406030204" pitchFamily="18" charset="0"/>
                                        <a:ea typeface="Tahoma" panose="020B0604030504040204" pitchFamily="34" charset="0"/>
                                        <a:cs typeface="Tahoma" panose="020B0604030504040204" pitchFamily="34" charset="0"/>
                                      </a:rPr>
                                    </m:ctrlPr>
                                  </m:sSubPr>
                                  <m:e>
                                    <m:acc>
                                      <m:accPr>
                                        <m:chr m:val="⃗"/>
                                        <m:ctrlPr>
                                          <a:rPr lang="en-US" altLang="zh-CN" sz="2000" i="1">
                                            <a:solidFill>
                                              <a:srgbClr val="003399"/>
                                            </a:solidFill>
                                            <a:latin typeface="Cambria Math" panose="02040503050406030204" pitchFamily="18" charset="0"/>
                                            <a:ea typeface="Tahoma" panose="020B0604030504040204" pitchFamily="34" charset="0"/>
                                            <a:cs typeface="Tahoma" panose="020B0604030504040204" pitchFamily="34" charset="0"/>
                                          </a:rPr>
                                        </m:ctrlPr>
                                      </m:accPr>
                                      <m:e>
                                        <m:r>
                                          <a:rPr lang="en-US" altLang="zh-CN" sz="2000" i="1">
                                            <a:solidFill>
                                              <a:srgbClr val="003399"/>
                                            </a:solidFill>
                                            <a:latin typeface="Cambria Math" panose="02040503050406030204" pitchFamily="18" charset="0"/>
                                            <a:ea typeface="Tahoma" panose="020B0604030504040204" pitchFamily="34" charset="0"/>
                                            <a:cs typeface="Tahoma" panose="020B0604030504040204" pitchFamily="34" charset="0"/>
                                          </a:rPr>
                                          <m:t>𝑅</m:t>
                                        </m:r>
                                      </m:e>
                                    </m:acc>
                                  </m:e>
                                  <m:sub>
                                    <m:r>
                                      <a:rPr lang="en-US" altLang="zh-CN" sz="2000" i="1">
                                        <a:solidFill>
                                          <a:srgbClr val="003399"/>
                                        </a:solidFill>
                                        <a:latin typeface="Cambria Math" panose="02040503050406030204" pitchFamily="18" charset="0"/>
                                        <a:ea typeface="Tahoma" panose="020B0604030504040204" pitchFamily="34" charset="0"/>
                                        <a:cs typeface="Tahoma" panose="020B0604030504040204" pitchFamily="34" charset="0"/>
                                      </a:rPr>
                                      <m:t>2</m:t>
                                    </m:r>
                                  </m:sub>
                                </m:sSub>
                              </m:e>
                            </m:d>
                          </m:num>
                          <m:den>
                            <m:sSub>
                              <m:sSubPr>
                                <m:ctrlPr>
                                  <a:rPr lang="en-US" altLang="zh-CN" sz="2000" i="1">
                                    <a:solidFill>
                                      <a:srgbClr val="003399"/>
                                    </a:solidFill>
                                    <a:latin typeface="Cambria Math" panose="02040503050406030204" pitchFamily="18" charset="0"/>
                                    <a:ea typeface="Tahoma" panose="020B0604030504040204" pitchFamily="34" charset="0"/>
                                    <a:cs typeface="Tahoma" panose="020B0604030504040204" pitchFamily="34" charset="0"/>
                                  </a:rPr>
                                </m:ctrlPr>
                              </m:sSubPr>
                              <m:e>
                                <m:r>
                                  <a:rPr lang="en-US" altLang="zh-CN" sz="2000" i="1">
                                    <a:solidFill>
                                      <a:srgbClr val="003399"/>
                                    </a:solidFill>
                                    <a:latin typeface="Cambria Math" panose="02040503050406030204" pitchFamily="18" charset="0"/>
                                    <a:ea typeface="Tahoma" panose="020B0604030504040204" pitchFamily="34" charset="0"/>
                                    <a:cs typeface="Tahoma" panose="020B0604030504040204" pitchFamily="34" charset="0"/>
                                  </a:rPr>
                                  <m:t>𝑎</m:t>
                                </m:r>
                              </m:e>
                              <m:sub>
                                <m:r>
                                  <a:rPr lang="en-US" altLang="zh-CN" sz="2000" i="1">
                                    <a:solidFill>
                                      <a:srgbClr val="003399"/>
                                    </a:solidFill>
                                    <a:latin typeface="Cambria Math" panose="02040503050406030204" pitchFamily="18" charset="0"/>
                                    <a:ea typeface="Tahoma" panose="020B0604030504040204" pitchFamily="34" charset="0"/>
                                    <a:cs typeface="Tahoma" panose="020B0604030504040204" pitchFamily="34" charset="0"/>
                                  </a:rPr>
                                  <m:t>𝐵</m:t>
                                </m:r>
                              </m:sub>
                            </m:sSub>
                          </m:den>
                        </m:f>
                      </m:sup>
                    </m:sSup>
                  </m:oMath>
                </a14:m>
                <a:r>
                  <a:rPr lang="en-US" altLang="zh-CN" sz="2000" b="0" dirty="0">
                    <a:solidFill>
                      <a:srgbClr val="003399"/>
                    </a:solidFill>
                    <a:latin typeface="Cambria Math" panose="02040503050406030204" pitchFamily="18" charset="0"/>
                    <a:ea typeface="Tahoma" panose="020B0604030504040204" pitchFamily="34" charset="0"/>
                    <a:cs typeface="Tahoma" panose="020B0604030504040204" pitchFamily="34" charset="0"/>
                  </a:rPr>
                  <a:t>)</a:t>
                </a:r>
              </a:p>
            </p:txBody>
          </p:sp>
        </mc:Choice>
        <mc:Fallback xmlns="">
          <p:sp>
            <p:nvSpPr>
              <p:cNvPr id="36" name="矩形 35">
                <a:extLst>
                  <a:ext uri="{FF2B5EF4-FFF2-40B4-BE49-F238E27FC236}">
                    <a16:creationId xmlns:a16="http://schemas.microsoft.com/office/drawing/2014/main" id="{ED37B158-D34F-128D-BDA0-E00D7D40B627}"/>
                  </a:ext>
                </a:extLst>
              </p:cNvPr>
              <p:cNvSpPr>
                <a:spLocks noRot="1" noChangeAspect="1" noMove="1" noResize="1" noEditPoints="1" noAdjustHandles="1" noChangeArrowheads="1" noChangeShapeType="1" noTextEdit="1"/>
              </p:cNvSpPr>
              <p:nvPr/>
            </p:nvSpPr>
            <p:spPr>
              <a:xfrm>
                <a:off x="865916" y="1844042"/>
                <a:ext cx="2873423" cy="3630225"/>
              </a:xfrm>
              <a:prstGeom prst="rect">
                <a:avLst/>
              </a:prstGeom>
              <a:blipFill>
                <a:blip r:embed="rId3"/>
                <a:stretch>
                  <a:fillRect b="-1849"/>
                </a:stretch>
              </a:blipFill>
            </p:spPr>
            <p:txBody>
              <a:bodyPr/>
              <a:lstStyle/>
              <a:p>
                <a:r>
                  <a:rPr lang="zh-CN" altLang="en-US">
                    <a:noFill/>
                  </a:rPr>
                  <a:t> </a:t>
                </a:r>
              </a:p>
            </p:txBody>
          </p:sp>
        </mc:Fallback>
      </mc:AlternateContent>
      <p:sp>
        <p:nvSpPr>
          <p:cNvPr id="42" name="椭圆 41">
            <a:extLst>
              <a:ext uri="{FF2B5EF4-FFF2-40B4-BE49-F238E27FC236}">
                <a16:creationId xmlns:a16="http://schemas.microsoft.com/office/drawing/2014/main" id="{79E9F1B2-923C-3051-BDE0-BE5087C69D21}"/>
              </a:ext>
            </a:extLst>
          </p:cNvPr>
          <p:cNvSpPr/>
          <p:nvPr/>
        </p:nvSpPr>
        <p:spPr>
          <a:xfrm>
            <a:off x="6527383" y="4344580"/>
            <a:ext cx="92070" cy="101849"/>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51" name="任意多边形: 形状 50">
            <a:extLst>
              <a:ext uri="{FF2B5EF4-FFF2-40B4-BE49-F238E27FC236}">
                <a16:creationId xmlns:a16="http://schemas.microsoft.com/office/drawing/2014/main" id="{4F0D731C-F8E5-C2F7-6255-95D696C2DA0B}"/>
              </a:ext>
            </a:extLst>
          </p:cNvPr>
          <p:cNvSpPr/>
          <p:nvPr/>
        </p:nvSpPr>
        <p:spPr>
          <a:xfrm>
            <a:off x="5702360" y="3799441"/>
            <a:ext cx="1536447" cy="635260"/>
          </a:xfrm>
          <a:custGeom>
            <a:avLst/>
            <a:gdLst>
              <a:gd name="connsiteX0" fmla="*/ 0 w 1159934"/>
              <a:gd name="connsiteY0" fmla="*/ 924031 h 924031"/>
              <a:gd name="connsiteX1" fmla="*/ 364067 w 1159934"/>
              <a:gd name="connsiteY1" fmla="*/ 483764 h 924031"/>
              <a:gd name="connsiteX2" fmla="*/ 550334 w 1159934"/>
              <a:gd name="connsiteY2" fmla="*/ 1164 h 924031"/>
              <a:gd name="connsiteX3" fmla="*/ 812800 w 1159934"/>
              <a:gd name="connsiteY3" fmla="*/ 627697 h 924031"/>
              <a:gd name="connsiteX4" fmla="*/ 1159934 w 1159934"/>
              <a:gd name="connsiteY4" fmla="*/ 864764 h 92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9934" h="924031">
                <a:moveTo>
                  <a:pt x="0" y="924031"/>
                </a:moveTo>
                <a:cubicBezTo>
                  <a:pt x="136172" y="780803"/>
                  <a:pt x="272345" y="637575"/>
                  <a:pt x="364067" y="483764"/>
                </a:cubicBezTo>
                <a:cubicBezTo>
                  <a:pt x="455789" y="329953"/>
                  <a:pt x="475545" y="-22825"/>
                  <a:pt x="550334" y="1164"/>
                </a:cubicBezTo>
                <a:cubicBezTo>
                  <a:pt x="625123" y="25153"/>
                  <a:pt x="711200" y="483764"/>
                  <a:pt x="812800" y="627697"/>
                </a:cubicBezTo>
                <a:cubicBezTo>
                  <a:pt x="914400" y="771630"/>
                  <a:pt x="1037167" y="818197"/>
                  <a:pt x="1159934" y="864764"/>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任意多边形: 形状 51">
            <a:extLst>
              <a:ext uri="{FF2B5EF4-FFF2-40B4-BE49-F238E27FC236}">
                <a16:creationId xmlns:a16="http://schemas.microsoft.com/office/drawing/2014/main" id="{49E3DE95-262A-616E-BF51-0BF47F4C212D}"/>
              </a:ext>
            </a:extLst>
          </p:cNvPr>
          <p:cNvSpPr/>
          <p:nvPr/>
        </p:nvSpPr>
        <p:spPr>
          <a:xfrm>
            <a:off x="6869909" y="3777565"/>
            <a:ext cx="1536447" cy="635260"/>
          </a:xfrm>
          <a:custGeom>
            <a:avLst/>
            <a:gdLst>
              <a:gd name="connsiteX0" fmla="*/ 0 w 1159934"/>
              <a:gd name="connsiteY0" fmla="*/ 924031 h 924031"/>
              <a:gd name="connsiteX1" fmla="*/ 364067 w 1159934"/>
              <a:gd name="connsiteY1" fmla="*/ 483764 h 924031"/>
              <a:gd name="connsiteX2" fmla="*/ 550334 w 1159934"/>
              <a:gd name="connsiteY2" fmla="*/ 1164 h 924031"/>
              <a:gd name="connsiteX3" fmla="*/ 812800 w 1159934"/>
              <a:gd name="connsiteY3" fmla="*/ 627697 h 924031"/>
              <a:gd name="connsiteX4" fmla="*/ 1159934 w 1159934"/>
              <a:gd name="connsiteY4" fmla="*/ 864764 h 92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9934" h="924031">
                <a:moveTo>
                  <a:pt x="0" y="924031"/>
                </a:moveTo>
                <a:cubicBezTo>
                  <a:pt x="136172" y="780803"/>
                  <a:pt x="272345" y="637575"/>
                  <a:pt x="364067" y="483764"/>
                </a:cubicBezTo>
                <a:cubicBezTo>
                  <a:pt x="455789" y="329953"/>
                  <a:pt x="475545" y="-22825"/>
                  <a:pt x="550334" y="1164"/>
                </a:cubicBezTo>
                <a:cubicBezTo>
                  <a:pt x="625123" y="25153"/>
                  <a:pt x="711200" y="483764"/>
                  <a:pt x="812800" y="627697"/>
                </a:cubicBezTo>
                <a:cubicBezTo>
                  <a:pt x="914400" y="771630"/>
                  <a:pt x="1037167" y="818197"/>
                  <a:pt x="1159934" y="864764"/>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3" name="直接箭头连接符 52">
            <a:extLst>
              <a:ext uri="{FF2B5EF4-FFF2-40B4-BE49-F238E27FC236}">
                <a16:creationId xmlns:a16="http://schemas.microsoft.com/office/drawing/2014/main" id="{72770FD3-F537-AB99-FCBC-9CE3C9743934}"/>
              </a:ext>
            </a:extLst>
          </p:cNvPr>
          <p:cNvCxnSpPr>
            <a:cxnSpLocks/>
          </p:cNvCxnSpPr>
          <p:nvPr/>
        </p:nvCxnSpPr>
        <p:spPr>
          <a:xfrm flipV="1">
            <a:off x="5999291" y="4117071"/>
            <a:ext cx="432729" cy="525272"/>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cxnSp>
        <p:nvCxnSpPr>
          <p:cNvPr id="55" name="直接箭头连接符 54">
            <a:extLst>
              <a:ext uri="{FF2B5EF4-FFF2-40B4-BE49-F238E27FC236}">
                <a16:creationId xmlns:a16="http://schemas.microsoft.com/office/drawing/2014/main" id="{2F49F75F-5C58-0811-07CA-31A1F863BE08}"/>
              </a:ext>
            </a:extLst>
          </p:cNvPr>
          <p:cNvCxnSpPr>
            <a:cxnSpLocks/>
          </p:cNvCxnSpPr>
          <p:nvPr/>
        </p:nvCxnSpPr>
        <p:spPr>
          <a:xfrm flipH="1">
            <a:off x="6353411" y="4267532"/>
            <a:ext cx="338827" cy="404503"/>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sp>
        <p:nvSpPr>
          <p:cNvPr id="56" name="椭圆 55">
            <a:extLst>
              <a:ext uri="{FF2B5EF4-FFF2-40B4-BE49-F238E27FC236}">
                <a16:creationId xmlns:a16="http://schemas.microsoft.com/office/drawing/2014/main" id="{B8E6D216-19B7-18F4-EE97-703F92321873}"/>
              </a:ext>
            </a:extLst>
          </p:cNvPr>
          <p:cNvSpPr/>
          <p:nvPr/>
        </p:nvSpPr>
        <p:spPr>
          <a:xfrm>
            <a:off x="6178111" y="4315499"/>
            <a:ext cx="92070" cy="101849"/>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任意多边形: 形状 60">
            <a:extLst>
              <a:ext uri="{FF2B5EF4-FFF2-40B4-BE49-F238E27FC236}">
                <a16:creationId xmlns:a16="http://schemas.microsoft.com/office/drawing/2014/main" id="{D31DC9B6-D423-EF7E-CE93-69AC0A3813DF}"/>
              </a:ext>
            </a:extLst>
          </p:cNvPr>
          <p:cNvSpPr/>
          <p:nvPr/>
        </p:nvSpPr>
        <p:spPr>
          <a:xfrm>
            <a:off x="5705020" y="5324018"/>
            <a:ext cx="1536447" cy="635260"/>
          </a:xfrm>
          <a:custGeom>
            <a:avLst/>
            <a:gdLst>
              <a:gd name="connsiteX0" fmla="*/ 0 w 1159934"/>
              <a:gd name="connsiteY0" fmla="*/ 924031 h 924031"/>
              <a:gd name="connsiteX1" fmla="*/ 364067 w 1159934"/>
              <a:gd name="connsiteY1" fmla="*/ 483764 h 924031"/>
              <a:gd name="connsiteX2" fmla="*/ 550334 w 1159934"/>
              <a:gd name="connsiteY2" fmla="*/ 1164 h 924031"/>
              <a:gd name="connsiteX3" fmla="*/ 812800 w 1159934"/>
              <a:gd name="connsiteY3" fmla="*/ 627697 h 924031"/>
              <a:gd name="connsiteX4" fmla="*/ 1159934 w 1159934"/>
              <a:gd name="connsiteY4" fmla="*/ 864764 h 92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9934" h="924031">
                <a:moveTo>
                  <a:pt x="0" y="924031"/>
                </a:moveTo>
                <a:cubicBezTo>
                  <a:pt x="136172" y="780803"/>
                  <a:pt x="272345" y="637575"/>
                  <a:pt x="364067" y="483764"/>
                </a:cubicBezTo>
                <a:cubicBezTo>
                  <a:pt x="455789" y="329953"/>
                  <a:pt x="475545" y="-22825"/>
                  <a:pt x="550334" y="1164"/>
                </a:cubicBezTo>
                <a:cubicBezTo>
                  <a:pt x="625123" y="25153"/>
                  <a:pt x="711200" y="483764"/>
                  <a:pt x="812800" y="627697"/>
                </a:cubicBezTo>
                <a:cubicBezTo>
                  <a:pt x="914400" y="771630"/>
                  <a:pt x="1037167" y="818197"/>
                  <a:pt x="1159934" y="864764"/>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任意多边形: 形状 61">
            <a:extLst>
              <a:ext uri="{FF2B5EF4-FFF2-40B4-BE49-F238E27FC236}">
                <a16:creationId xmlns:a16="http://schemas.microsoft.com/office/drawing/2014/main" id="{2CE9F292-ED68-C0B4-03A7-62E335F6E54B}"/>
              </a:ext>
            </a:extLst>
          </p:cNvPr>
          <p:cNvSpPr/>
          <p:nvPr/>
        </p:nvSpPr>
        <p:spPr>
          <a:xfrm>
            <a:off x="6872570" y="5302142"/>
            <a:ext cx="1536447" cy="635260"/>
          </a:xfrm>
          <a:custGeom>
            <a:avLst/>
            <a:gdLst>
              <a:gd name="connsiteX0" fmla="*/ 0 w 1159934"/>
              <a:gd name="connsiteY0" fmla="*/ 924031 h 924031"/>
              <a:gd name="connsiteX1" fmla="*/ 364067 w 1159934"/>
              <a:gd name="connsiteY1" fmla="*/ 483764 h 924031"/>
              <a:gd name="connsiteX2" fmla="*/ 550334 w 1159934"/>
              <a:gd name="connsiteY2" fmla="*/ 1164 h 924031"/>
              <a:gd name="connsiteX3" fmla="*/ 812800 w 1159934"/>
              <a:gd name="connsiteY3" fmla="*/ 627697 h 924031"/>
              <a:gd name="connsiteX4" fmla="*/ 1159934 w 1159934"/>
              <a:gd name="connsiteY4" fmla="*/ 864764 h 92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9934" h="924031">
                <a:moveTo>
                  <a:pt x="0" y="924031"/>
                </a:moveTo>
                <a:cubicBezTo>
                  <a:pt x="136172" y="780803"/>
                  <a:pt x="272345" y="637575"/>
                  <a:pt x="364067" y="483764"/>
                </a:cubicBezTo>
                <a:cubicBezTo>
                  <a:pt x="455789" y="329953"/>
                  <a:pt x="475545" y="-22825"/>
                  <a:pt x="550334" y="1164"/>
                </a:cubicBezTo>
                <a:cubicBezTo>
                  <a:pt x="625123" y="25153"/>
                  <a:pt x="711200" y="483764"/>
                  <a:pt x="812800" y="627697"/>
                </a:cubicBezTo>
                <a:cubicBezTo>
                  <a:pt x="914400" y="771630"/>
                  <a:pt x="1037167" y="818197"/>
                  <a:pt x="1159934" y="864764"/>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11620" name="文本框 111619">
                <a:extLst>
                  <a:ext uri="{FF2B5EF4-FFF2-40B4-BE49-F238E27FC236}">
                    <a16:creationId xmlns:a16="http://schemas.microsoft.com/office/drawing/2014/main" id="{154B7532-E52B-E742-6BB0-82902CEC3C2C}"/>
                  </a:ext>
                </a:extLst>
              </p:cNvPr>
              <p:cNvSpPr txBox="1"/>
              <p:nvPr/>
            </p:nvSpPr>
            <p:spPr>
              <a:xfrm>
                <a:off x="6666825" y="4744011"/>
                <a:ext cx="716587"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m:t>
                      </m:r>
                    </m:oMath>
                  </m:oMathPara>
                </a14:m>
                <a:endParaRPr lang="zh-CN" altLang="en-US" dirty="0"/>
              </a:p>
            </p:txBody>
          </p:sp>
        </mc:Choice>
        <mc:Fallback xmlns="">
          <p:sp>
            <p:nvSpPr>
              <p:cNvPr id="111620" name="文本框 111619">
                <a:extLst>
                  <a:ext uri="{FF2B5EF4-FFF2-40B4-BE49-F238E27FC236}">
                    <a16:creationId xmlns:a16="http://schemas.microsoft.com/office/drawing/2014/main" id="{154B7532-E52B-E742-6BB0-82902CEC3C2C}"/>
                  </a:ext>
                </a:extLst>
              </p:cNvPr>
              <p:cNvSpPr txBox="1">
                <a:spLocks noRot="1" noChangeAspect="1" noMove="1" noResize="1" noEditPoints="1" noAdjustHandles="1" noChangeArrowheads="1" noChangeShapeType="1" noTextEdit="1"/>
              </p:cNvSpPr>
              <p:nvPr/>
            </p:nvSpPr>
            <p:spPr>
              <a:xfrm>
                <a:off x="6666825" y="4744011"/>
                <a:ext cx="716587" cy="369332"/>
              </a:xfrm>
              <a:prstGeom prst="rect">
                <a:avLst/>
              </a:prstGeom>
              <a:blipFill>
                <a:blip r:embed="rId4"/>
                <a:stretch>
                  <a:fillRect/>
                </a:stretch>
              </a:blipFill>
            </p:spPr>
            <p:txBody>
              <a:bodyPr/>
              <a:lstStyle/>
              <a:p>
                <a:r>
                  <a:rPr lang="zh-CN" altLang="en-US">
                    <a:noFill/>
                  </a:rPr>
                  <a:t> </a:t>
                </a:r>
              </a:p>
            </p:txBody>
          </p:sp>
        </mc:Fallback>
      </mc:AlternateContent>
      <p:sp>
        <p:nvSpPr>
          <p:cNvPr id="111621" name="椭圆 111620">
            <a:extLst>
              <a:ext uri="{FF2B5EF4-FFF2-40B4-BE49-F238E27FC236}">
                <a16:creationId xmlns:a16="http://schemas.microsoft.com/office/drawing/2014/main" id="{D00733EA-4CDA-1849-10D7-42F5C6FC9529}"/>
              </a:ext>
            </a:extLst>
          </p:cNvPr>
          <p:cNvSpPr/>
          <p:nvPr/>
        </p:nvSpPr>
        <p:spPr>
          <a:xfrm>
            <a:off x="7809458" y="5919672"/>
            <a:ext cx="92070" cy="101849"/>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cxnSp>
        <p:nvCxnSpPr>
          <p:cNvPr id="111622" name="直接箭头连接符 111621">
            <a:extLst>
              <a:ext uri="{FF2B5EF4-FFF2-40B4-BE49-F238E27FC236}">
                <a16:creationId xmlns:a16="http://schemas.microsoft.com/office/drawing/2014/main" id="{A57C2938-382B-3F4B-0630-F67AB490E6BB}"/>
              </a:ext>
            </a:extLst>
          </p:cNvPr>
          <p:cNvCxnSpPr>
            <a:cxnSpLocks/>
          </p:cNvCxnSpPr>
          <p:nvPr/>
        </p:nvCxnSpPr>
        <p:spPr>
          <a:xfrm flipV="1">
            <a:off x="7241468" y="5534360"/>
            <a:ext cx="432729" cy="525272"/>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cxnSp>
        <p:nvCxnSpPr>
          <p:cNvPr id="111623" name="直接箭头连接符 111622">
            <a:extLst>
              <a:ext uri="{FF2B5EF4-FFF2-40B4-BE49-F238E27FC236}">
                <a16:creationId xmlns:a16="http://schemas.microsoft.com/office/drawing/2014/main" id="{9903E958-ADCC-3B7B-4311-530E3A4F221D}"/>
              </a:ext>
            </a:extLst>
          </p:cNvPr>
          <p:cNvCxnSpPr>
            <a:cxnSpLocks/>
          </p:cNvCxnSpPr>
          <p:nvPr/>
        </p:nvCxnSpPr>
        <p:spPr>
          <a:xfrm flipH="1">
            <a:off x="7648080" y="5804124"/>
            <a:ext cx="338827" cy="404503"/>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sp>
        <p:nvSpPr>
          <p:cNvPr id="111624" name="椭圆 111623">
            <a:extLst>
              <a:ext uri="{FF2B5EF4-FFF2-40B4-BE49-F238E27FC236}">
                <a16:creationId xmlns:a16="http://schemas.microsoft.com/office/drawing/2014/main" id="{5750F916-D424-453D-B0AE-9D284A4EF666}"/>
              </a:ext>
            </a:extLst>
          </p:cNvPr>
          <p:cNvSpPr/>
          <p:nvPr/>
        </p:nvSpPr>
        <p:spPr>
          <a:xfrm>
            <a:off x="7376325" y="5776392"/>
            <a:ext cx="92070" cy="101849"/>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 name="组合 8">
            <a:extLst>
              <a:ext uri="{FF2B5EF4-FFF2-40B4-BE49-F238E27FC236}">
                <a16:creationId xmlns:a16="http://schemas.microsoft.com/office/drawing/2014/main" id="{5AD14285-DD1B-E100-5B7D-0313F39BCE00}"/>
              </a:ext>
            </a:extLst>
          </p:cNvPr>
          <p:cNvGrpSpPr/>
          <p:nvPr/>
        </p:nvGrpSpPr>
        <p:grpSpPr>
          <a:xfrm>
            <a:off x="6034468" y="1341850"/>
            <a:ext cx="2008915" cy="546019"/>
            <a:chOff x="6339416" y="4284953"/>
            <a:chExt cx="2338918" cy="619712"/>
          </a:xfrm>
        </p:grpSpPr>
        <p:sp>
          <p:nvSpPr>
            <p:cNvPr id="13" name="椭圆 12">
              <a:extLst>
                <a:ext uri="{FF2B5EF4-FFF2-40B4-BE49-F238E27FC236}">
                  <a16:creationId xmlns:a16="http://schemas.microsoft.com/office/drawing/2014/main" id="{BCC06F65-D2EA-19A3-52E9-F6E0BA21E850}"/>
                </a:ext>
              </a:extLst>
            </p:cNvPr>
            <p:cNvSpPr/>
            <p:nvPr/>
          </p:nvSpPr>
          <p:spPr>
            <a:xfrm>
              <a:off x="8180917" y="4794598"/>
              <a:ext cx="127000" cy="110067"/>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D1A0E9E7-0EC3-C37F-E714-A8E44D61BBBA}"/>
                </a:ext>
              </a:extLst>
            </p:cNvPr>
            <p:cNvSpPr/>
            <p:nvPr/>
          </p:nvSpPr>
          <p:spPr>
            <a:xfrm>
              <a:off x="6656916" y="4752265"/>
              <a:ext cx="127000" cy="110067"/>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186E9614-513A-B99C-6745-BCD5C59CD574}"/>
                    </a:ext>
                  </a:extLst>
                </p:cNvPr>
                <p:cNvSpPr txBox="1"/>
                <p:nvPr/>
              </p:nvSpPr>
              <p:spPr>
                <a:xfrm>
                  <a:off x="7916334" y="4302706"/>
                  <a:ext cx="76200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1800" b="0" i="1" smtClean="0">
                                <a:solidFill>
                                  <a:srgbClr val="003399"/>
                                </a:solidFill>
                                <a:latin typeface="Cambria Math" panose="02040503050406030204" pitchFamily="18" charset="0"/>
                                <a:ea typeface="Tahoma" panose="020B0604030504040204" pitchFamily="34" charset="0"/>
                                <a:cs typeface="Tahoma" panose="020B0604030504040204" pitchFamily="34" charset="0"/>
                              </a:rPr>
                            </m:ctrlPr>
                          </m:sSubPr>
                          <m:e>
                            <m:acc>
                              <m:accPr>
                                <m:chr m:val="⃗"/>
                                <m:ctrlPr>
                                  <a:rPr lang="en-US" altLang="zh-CN" sz="1800" b="0" i="1" smtClean="0">
                                    <a:solidFill>
                                      <a:srgbClr val="003399"/>
                                    </a:solidFill>
                                    <a:latin typeface="Cambria Math" panose="02040503050406030204" pitchFamily="18" charset="0"/>
                                    <a:ea typeface="Tahoma" panose="020B0604030504040204" pitchFamily="34" charset="0"/>
                                    <a:cs typeface="Tahoma" panose="020B0604030504040204" pitchFamily="34" charset="0"/>
                                  </a:rPr>
                                </m:ctrlPr>
                              </m:accPr>
                              <m:e>
                                <m:r>
                                  <a:rPr lang="en-US" altLang="zh-CN" sz="1800" b="0" i="1" smtClean="0">
                                    <a:solidFill>
                                      <a:srgbClr val="003399"/>
                                    </a:solidFill>
                                    <a:latin typeface="Cambria Math" panose="02040503050406030204" pitchFamily="18" charset="0"/>
                                    <a:ea typeface="Tahoma" panose="020B0604030504040204" pitchFamily="34" charset="0"/>
                                    <a:cs typeface="Tahoma" panose="020B0604030504040204" pitchFamily="34" charset="0"/>
                                  </a:rPr>
                                  <m:t>𝑟</m:t>
                                </m:r>
                              </m:e>
                            </m:acc>
                          </m:e>
                          <m:sub>
                            <m:r>
                              <a:rPr lang="en-US" altLang="zh-CN" sz="1800" b="0" i="1" smtClean="0">
                                <a:solidFill>
                                  <a:srgbClr val="003399"/>
                                </a:solidFill>
                                <a:latin typeface="Cambria Math" panose="02040503050406030204" pitchFamily="18" charset="0"/>
                                <a:ea typeface="Tahoma" panose="020B0604030504040204" pitchFamily="34" charset="0"/>
                                <a:cs typeface="Tahoma" panose="020B0604030504040204" pitchFamily="34" charset="0"/>
                              </a:rPr>
                              <m:t>2</m:t>
                            </m:r>
                          </m:sub>
                        </m:sSub>
                      </m:oMath>
                    </m:oMathPara>
                  </a14:m>
                  <a:endParaRPr lang="zh-CN" altLang="en-US" dirty="0"/>
                </a:p>
              </p:txBody>
            </p:sp>
          </mc:Choice>
          <mc:Fallback xmlns="">
            <p:sp>
              <p:nvSpPr>
                <p:cNvPr id="19" name="文本框 18">
                  <a:extLst>
                    <a:ext uri="{FF2B5EF4-FFF2-40B4-BE49-F238E27FC236}">
                      <a16:creationId xmlns:a16="http://schemas.microsoft.com/office/drawing/2014/main" id="{314275DC-F119-ACA6-A928-DE0C6AB0EA51}"/>
                    </a:ext>
                  </a:extLst>
                </p:cNvPr>
                <p:cNvSpPr txBox="1">
                  <a:spLocks noRot="1" noChangeAspect="1" noMove="1" noResize="1" noEditPoints="1" noAdjustHandles="1" noChangeArrowheads="1" noChangeShapeType="1" noTextEdit="1"/>
                </p:cNvSpPr>
                <p:nvPr/>
              </p:nvSpPr>
              <p:spPr>
                <a:xfrm>
                  <a:off x="7916334" y="4302706"/>
                  <a:ext cx="762000" cy="369332"/>
                </a:xfrm>
                <a:prstGeom prst="rect">
                  <a:avLst/>
                </a:prstGeom>
                <a:blipFill>
                  <a:blip r:embed="rId7"/>
                  <a:stretch>
                    <a:fillRect t="-24074" r="-11215" b="-1296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文本框 20">
                  <a:extLst>
                    <a:ext uri="{FF2B5EF4-FFF2-40B4-BE49-F238E27FC236}">
                      <a16:creationId xmlns:a16="http://schemas.microsoft.com/office/drawing/2014/main" id="{CB36EE1E-1877-364F-644D-8FAE7D930679}"/>
                    </a:ext>
                  </a:extLst>
                </p:cNvPr>
                <p:cNvSpPr txBox="1"/>
                <p:nvPr/>
              </p:nvSpPr>
              <p:spPr>
                <a:xfrm>
                  <a:off x="6339416" y="4284953"/>
                  <a:ext cx="76200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1800" b="0" i="1" smtClean="0">
                                <a:solidFill>
                                  <a:srgbClr val="003399"/>
                                </a:solidFill>
                                <a:latin typeface="Cambria Math" panose="02040503050406030204" pitchFamily="18" charset="0"/>
                                <a:ea typeface="Tahoma" panose="020B0604030504040204" pitchFamily="34" charset="0"/>
                                <a:cs typeface="Tahoma" panose="020B0604030504040204" pitchFamily="34" charset="0"/>
                              </a:rPr>
                            </m:ctrlPr>
                          </m:sSubPr>
                          <m:e>
                            <m:acc>
                              <m:accPr>
                                <m:chr m:val="⃗"/>
                                <m:ctrlPr>
                                  <a:rPr lang="en-US" altLang="zh-CN" sz="1800" b="0" i="1" smtClean="0">
                                    <a:solidFill>
                                      <a:srgbClr val="003399"/>
                                    </a:solidFill>
                                    <a:latin typeface="Cambria Math" panose="02040503050406030204" pitchFamily="18" charset="0"/>
                                    <a:ea typeface="Tahoma" panose="020B0604030504040204" pitchFamily="34" charset="0"/>
                                    <a:cs typeface="Tahoma" panose="020B0604030504040204" pitchFamily="34" charset="0"/>
                                  </a:rPr>
                                </m:ctrlPr>
                              </m:accPr>
                              <m:e>
                                <m:r>
                                  <a:rPr lang="en-US" altLang="zh-CN" sz="1800" b="0" i="1" smtClean="0">
                                    <a:solidFill>
                                      <a:srgbClr val="003399"/>
                                    </a:solidFill>
                                    <a:latin typeface="Cambria Math" panose="02040503050406030204" pitchFamily="18" charset="0"/>
                                    <a:ea typeface="Tahoma" panose="020B0604030504040204" pitchFamily="34" charset="0"/>
                                    <a:cs typeface="Tahoma" panose="020B0604030504040204" pitchFamily="34" charset="0"/>
                                  </a:rPr>
                                  <m:t>𝑟</m:t>
                                </m:r>
                              </m:e>
                            </m:acc>
                          </m:e>
                          <m:sub>
                            <m:r>
                              <a:rPr lang="en-US" altLang="zh-CN" sz="1800" b="0" i="1" smtClean="0">
                                <a:solidFill>
                                  <a:srgbClr val="003399"/>
                                </a:solidFill>
                                <a:latin typeface="Cambria Math" panose="02040503050406030204" pitchFamily="18" charset="0"/>
                                <a:ea typeface="Tahoma" panose="020B0604030504040204" pitchFamily="34" charset="0"/>
                                <a:cs typeface="Tahoma" panose="020B0604030504040204" pitchFamily="34" charset="0"/>
                              </a:rPr>
                              <m:t>1</m:t>
                            </m:r>
                          </m:sub>
                        </m:sSub>
                      </m:oMath>
                    </m:oMathPara>
                  </a14:m>
                  <a:endParaRPr lang="zh-CN" altLang="en-US" dirty="0"/>
                </a:p>
              </p:txBody>
            </p:sp>
          </mc:Choice>
          <mc:Fallback xmlns="">
            <p:sp>
              <p:nvSpPr>
                <p:cNvPr id="20" name="文本框 19">
                  <a:extLst>
                    <a:ext uri="{FF2B5EF4-FFF2-40B4-BE49-F238E27FC236}">
                      <a16:creationId xmlns:a16="http://schemas.microsoft.com/office/drawing/2014/main" id="{2F7B524B-E84F-3266-9904-3043788CFF69}"/>
                    </a:ext>
                  </a:extLst>
                </p:cNvPr>
                <p:cNvSpPr txBox="1">
                  <a:spLocks noRot="1" noChangeAspect="1" noMove="1" noResize="1" noEditPoints="1" noAdjustHandles="1" noChangeArrowheads="1" noChangeShapeType="1" noTextEdit="1"/>
                </p:cNvSpPr>
                <p:nvPr/>
              </p:nvSpPr>
              <p:spPr>
                <a:xfrm>
                  <a:off x="6339416" y="4284953"/>
                  <a:ext cx="762000" cy="369332"/>
                </a:xfrm>
                <a:prstGeom prst="rect">
                  <a:avLst/>
                </a:prstGeom>
                <a:blipFill>
                  <a:blip r:embed="rId8"/>
                  <a:stretch>
                    <a:fillRect t="-24528" r="-12037" b="-13208"/>
                  </a:stretch>
                </a:blipFill>
              </p:spPr>
              <p:txBody>
                <a:bodyPr/>
                <a:lstStyle/>
                <a:p>
                  <a:r>
                    <a:rPr lang="zh-CN" altLang="en-US">
                      <a:noFill/>
                    </a:rPr>
                    <a:t> </a:t>
                  </a:r>
                </a:p>
              </p:txBody>
            </p:sp>
          </mc:Fallback>
        </mc:AlternateContent>
      </p:grpSp>
      <p:sp>
        <p:nvSpPr>
          <p:cNvPr id="27" name="任意多边形: 形状 26">
            <a:extLst>
              <a:ext uri="{FF2B5EF4-FFF2-40B4-BE49-F238E27FC236}">
                <a16:creationId xmlns:a16="http://schemas.microsoft.com/office/drawing/2014/main" id="{96CCFA71-0722-87D0-222A-4B7AC701978D}"/>
              </a:ext>
            </a:extLst>
          </p:cNvPr>
          <p:cNvSpPr/>
          <p:nvPr/>
        </p:nvSpPr>
        <p:spPr>
          <a:xfrm>
            <a:off x="5463158" y="1244778"/>
            <a:ext cx="1820333" cy="604880"/>
          </a:xfrm>
          <a:custGeom>
            <a:avLst/>
            <a:gdLst>
              <a:gd name="connsiteX0" fmla="*/ 0 w 1159934"/>
              <a:gd name="connsiteY0" fmla="*/ 924031 h 924031"/>
              <a:gd name="connsiteX1" fmla="*/ 364067 w 1159934"/>
              <a:gd name="connsiteY1" fmla="*/ 483764 h 924031"/>
              <a:gd name="connsiteX2" fmla="*/ 550334 w 1159934"/>
              <a:gd name="connsiteY2" fmla="*/ 1164 h 924031"/>
              <a:gd name="connsiteX3" fmla="*/ 812800 w 1159934"/>
              <a:gd name="connsiteY3" fmla="*/ 627697 h 924031"/>
              <a:gd name="connsiteX4" fmla="*/ 1159934 w 1159934"/>
              <a:gd name="connsiteY4" fmla="*/ 864764 h 92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9934" h="924031">
                <a:moveTo>
                  <a:pt x="0" y="924031"/>
                </a:moveTo>
                <a:cubicBezTo>
                  <a:pt x="136172" y="780803"/>
                  <a:pt x="272345" y="637575"/>
                  <a:pt x="364067" y="483764"/>
                </a:cubicBezTo>
                <a:cubicBezTo>
                  <a:pt x="455789" y="329953"/>
                  <a:pt x="475545" y="-22825"/>
                  <a:pt x="550334" y="1164"/>
                </a:cubicBezTo>
                <a:cubicBezTo>
                  <a:pt x="625123" y="25153"/>
                  <a:pt x="711200" y="483764"/>
                  <a:pt x="812800" y="627697"/>
                </a:cubicBezTo>
                <a:cubicBezTo>
                  <a:pt x="914400" y="771630"/>
                  <a:pt x="1037167" y="818197"/>
                  <a:pt x="1159934" y="864764"/>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任意多边形: 形状 27">
            <a:extLst>
              <a:ext uri="{FF2B5EF4-FFF2-40B4-BE49-F238E27FC236}">
                <a16:creationId xmlns:a16="http://schemas.microsoft.com/office/drawing/2014/main" id="{A3AA9172-9FBF-B0FA-0C82-1008361D2741}"/>
              </a:ext>
            </a:extLst>
          </p:cNvPr>
          <p:cNvSpPr/>
          <p:nvPr/>
        </p:nvSpPr>
        <p:spPr>
          <a:xfrm>
            <a:off x="6823239" y="1228686"/>
            <a:ext cx="1820333" cy="604880"/>
          </a:xfrm>
          <a:custGeom>
            <a:avLst/>
            <a:gdLst>
              <a:gd name="connsiteX0" fmla="*/ 0 w 1159934"/>
              <a:gd name="connsiteY0" fmla="*/ 924031 h 924031"/>
              <a:gd name="connsiteX1" fmla="*/ 364067 w 1159934"/>
              <a:gd name="connsiteY1" fmla="*/ 483764 h 924031"/>
              <a:gd name="connsiteX2" fmla="*/ 550334 w 1159934"/>
              <a:gd name="connsiteY2" fmla="*/ 1164 h 924031"/>
              <a:gd name="connsiteX3" fmla="*/ 812800 w 1159934"/>
              <a:gd name="connsiteY3" fmla="*/ 627697 h 924031"/>
              <a:gd name="connsiteX4" fmla="*/ 1159934 w 1159934"/>
              <a:gd name="connsiteY4" fmla="*/ 864764 h 92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9934" h="924031">
                <a:moveTo>
                  <a:pt x="0" y="924031"/>
                </a:moveTo>
                <a:cubicBezTo>
                  <a:pt x="136172" y="780803"/>
                  <a:pt x="272345" y="637575"/>
                  <a:pt x="364067" y="483764"/>
                </a:cubicBezTo>
                <a:cubicBezTo>
                  <a:pt x="455789" y="329953"/>
                  <a:pt x="475545" y="-22825"/>
                  <a:pt x="550334" y="1164"/>
                </a:cubicBezTo>
                <a:cubicBezTo>
                  <a:pt x="625123" y="25153"/>
                  <a:pt x="711200" y="483764"/>
                  <a:pt x="812800" y="627697"/>
                </a:cubicBezTo>
                <a:cubicBezTo>
                  <a:pt x="914400" y="771630"/>
                  <a:pt x="1037167" y="818197"/>
                  <a:pt x="1159934" y="864764"/>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9" name="直接箭头连接符 28">
            <a:extLst>
              <a:ext uri="{FF2B5EF4-FFF2-40B4-BE49-F238E27FC236}">
                <a16:creationId xmlns:a16="http://schemas.microsoft.com/office/drawing/2014/main" id="{042A0F83-DB3C-C5DF-CB7A-AC89B97F2DAB}"/>
              </a:ext>
            </a:extLst>
          </p:cNvPr>
          <p:cNvCxnSpPr>
            <a:cxnSpLocks/>
          </p:cNvCxnSpPr>
          <p:nvPr/>
        </p:nvCxnSpPr>
        <p:spPr>
          <a:xfrm flipV="1">
            <a:off x="6105371" y="1583490"/>
            <a:ext cx="512683" cy="500152"/>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cxnSp>
        <p:nvCxnSpPr>
          <p:cNvPr id="30" name="直接箭头连接符 29">
            <a:extLst>
              <a:ext uri="{FF2B5EF4-FFF2-40B4-BE49-F238E27FC236}">
                <a16:creationId xmlns:a16="http://schemas.microsoft.com/office/drawing/2014/main" id="{5F2927D5-323A-198A-81A7-9DB9AB3E03BB}"/>
              </a:ext>
            </a:extLst>
          </p:cNvPr>
          <p:cNvCxnSpPr>
            <a:cxnSpLocks/>
          </p:cNvCxnSpPr>
          <p:nvPr/>
        </p:nvCxnSpPr>
        <p:spPr>
          <a:xfrm flipH="1">
            <a:off x="7427129" y="1636992"/>
            <a:ext cx="458089" cy="414100"/>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grpSp>
        <p:nvGrpSpPr>
          <p:cNvPr id="54" name="组合 53">
            <a:extLst>
              <a:ext uri="{FF2B5EF4-FFF2-40B4-BE49-F238E27FC236}">
                <a16:creationId xmlns:a16="http://schemas.microsoft.com/office/drawing/2014/main" id="{59220663-8C6F-48D9-828E-FF6792163C2A}"/>
              </a:ext>
            </a:extLst>
          </p:cNvPr>
          <p:cNvGrpSpPr/>
          <p:nvPr/>
        </p:nvGrpSpPr>
        <p:grpSpPr>
          <a:xfrm>
            <a:off x="5986146" y="2726463"/>
            <a:ext cx="2008915" cy="546019"/>
            <a:chOff x="6339416" y="4284953"/>
            <a:chExt cx="2338918" cy="619712"/>
          </a:xfrm>
        </p:grpSpPr>
        <p:sp>
          <p:nvSpPr>
            <p:cNvPr id="57" name="椭圆 56">
              <a:extLst>
                <a:ext uri="{FF2B5EF4-FFF2-40B4-BE49-F238E27FC236}">
                  <a16:creationId xmlns:a16="http://schemas.microsoft.com/office/drawing/2014/main" id="{A7474720-DDA8-7846-04B5-CF6509B91BA6}"/>
                </a:ext>
              </a:extLst>
            </p:cNvPr>
            <p:cNvSpPr/>
            <p:nvPr/>
          </p:nvSpPr>
          <p:spPr>
            <a:xfrm>
              <a:off x="8180917" y="4794598"/>
              <a:ext cx="127000" cy="110067"/>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a:extLst>
                <a:ext uri="{FF2B5EF4-FFF2-40B4-BE49-F238E27FC236}">
                  <a16:creationId xmlns:a16="http://schemas.microsoft.com/office/drawing/2014/main" id="{62945981-A2D3-44DD-1E4E-719CA8C5926B}"/>
                </a:ext>
              </a:extLst>
            </p:cNvPr>
            <p:cNvSpPr/>
            <p:nvPr/>
          </p:nvSpPr>
          <p:spPr>
            <a:xfrm>
              <a:off x="6656916" y="4752265"/>
              <a:ext cx="127000" cy="110067"/>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mc:AlternateContent xmlns:mc="http://schemas.openxmlformats.org/markup-compatibility/2006" xmlns:a14="http://schemas.microsoft.com/office/drawing/2010/main">
          <mc:Choice Requires="a14">
            <p:sp>
              <p:nvSpPr>
                <p:cNvPr id="59" name="文本框 58">
                  <a:extLst>
                    <a:ext uri="{FF2B5EF4-FFF2-40B4-BE49-F238E27FC236}">
                      <a16:creationId xmlns:a16="http://schemas.microsoft.com/office/drawing/2014/main" id="{17CE93D2-DA72-4DAC-B5CC-2381B9F0F4DC}"/>
                    </a:ext>
                  </a:extLst>
                </p:cNvPr>
                <p:cNvSpPr txBox="1"/>
                <p:nvPr/>
              </p:nvSpPr>
              <p:spPr>
                <a:xfrm>
                  <a:off x="7916334" y="4302706"/>
                  <a:ext cx="762000" cy="41917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1800" b="0" i="1" smtClean="0">
                                <a:solidFill>
                                  <a:srgbClr val="003399"/>
                                </a:solidFill>
                                <a:latin typeface="Cambria Math" panose="02040503050406030204" pitchFamily="18" charset="0"/>
                                <a:ea typeface="Tahoma" panose="020B0604030504040204" pitchFamily="34" charset="0"/>
                                <a:cs typeface="Tahoma" panose="020B0604030504040204" pitchFamily="34" charset="0"/>
                              </a:rPr>
                            </m:ctrlPr>
                          </m:sSubPr>
                          <m:e>
                            <m:acc>
                              <m:accPr>
                                <m:chr m:val="⃗"/>
                                <m:ctrlPr>
                                  <a:rPr lang="en-US" altLang="zh-CN" sz="1800" b="0" i="1" smtClean="0">
                                    <a:solidFill>
                                      <a:srgbClr val="003399"/>
                                    </a:solidFill>
                                    <a:latin typeface="Cambria Math" panose="02040503050406030204" pitchFamily="18" charset="0"/>
                                    <a:ea typeface="Tahoma" panose="020B0604030504040204" pitchFamily="34" charset="0"/>
                                    <a:cs typeface="Tahoma" panose="020B0604030504040204" pitchFamily="34" charset="0"/>
                                  </a:rPr>
                                </m:ctrlPr>
                              </m:accPr>
                              <m:e>
                                <m:r>
                                  <a:rPr lang="en-US" altLang="zh-CN" sz="1800" b="0" i="1" smtClean="0">
                                    <a:solidFill>
                                      <a:srgbClr val="003399"/>
                                    </a:solidFill>
                                    <a:latin typeface="Cambria Math" panose="02040503050406030204" pitchFamily="18" charset="0"/>
                                    <a:ea typeface="Tahoma" panose="020B0604030504040204" pitchFamily="34" charset="0"/>
                                    <a:cs typeface="Tahoma" panose="020B0604030504040204" pitchFamily="34" charset="0"/>
                                  </a:rPr>
                                  <m:t>𝑟</m:t>
                                </m:r>
                              </m:e>
                            </m:acc>
                          </m:e>
                          <m:sub>
                            <m:r>
                              <a:rPr lang="en-US" altLang="zh-CN" sz="1800" b="0" i="1" smtClean="0">
                                <a:solidFill>
                                  <a:srgbClr val="003399"/>
                                </a:solidFill>
                                <a:latin typeface="Cambria Math" panose="02040503050406030204" pitchFamily="18" charset="0"/>
                                <a:ea typeface="Tahoma" panose="020B0604030504040204" pitchFamily="34" charset="0"/>
                                <a:cs typeface="Tahoma" panose="020B0604030504040204" pitchFamily="34" charset="0"/>
                              </a:rPr>
                              <m:t>1</m:t>
                            </m:r>
                          </m:sub>
                        </m:sSub>
                      </m:oMath>
                    </m:oMathPara>
                  </a14:m>
                  <a:endParaRPr lang="zh-CN" altLang="en-US" dirty="0"/>
                </a:p>
              </p:txBody>
            </p:sp>
          </mc:Choice>
          <mc:Fallback xmlns="">
            <p:sp>
              <p:nvSpPr>
                <p:cNvPr id="59" name="文本框 58">
                  <a:extLst>
                    <a:ext uri="{FF2B5EF4-FFF2-40B4-BE49-F238E27FC236}">
                      <a16:creationId xmlns:a16="http://schemas.microsoft.com/office/drawing/2014/main" id="{17CE93D2-DA72-4DAC-B5CC-2381B9F0F4DC}"/>
                    </a:ext>
                  </a:extLst>
                </p:cNvPr>
                <p:cNvSpPr txBox="1">
                  <a:spLocks noRot="1" noChangeAspect="1" noMove="1" noResize="1" noEditPoints="1" noAdjustHandles="1" noChangeArrowheads="1" noChangeShapeType="1" noTextEdit="1"/>
                </p:cNvSpPr>
                <p:nvPr/>
              </p:nvSpPr>
              <p:spPr>
                <a:xfrm>
                  <a:off x="7916334" y="4302706"/>
                  <a:ext cx="762000" cy="419179"/>
                </a:xfrm>
                <a:prstGeom prst="rect">
                  <a:avLst/>
                </a:prstGeom>
                <a:blipFill>
                  <a:blip r:embed="rId9"/>
                  <a:stretch>
                    <a:fillRect t="-21667" r="-1203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0" name="文本框 59">
                  <a:extLst>
                    <a:ext uri="{FF2B5EF4-FFF2-40B4-BE49-F238E27FC236}">
                      <a16:creationId xmlns:a16="http://schemas.microsoft.com/office/drawing/2014/main" id="{754DEE4D-D21C-4539-A291-BA40D99E99F2}"/>
                    </a:ext>
                  </a:extLst>
                </p:cNvPr>
                <p:cNvSpPr txBox="1"/>
                <p:nvPr/>
              </p:nvSpPr>
              <p:spPr>
                <a:xfrm>
                  <a:off x="6339416" y="4284953"/>
                  <a:ext cx="762000" cy="41917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1800" b="0" i="1" smtClean="0">
                                <a:solidFill>
                                  <a:srgbClr val="003399"/>
                                </a:solidFill>
                                <a:latin typeface="Cambria Math" panose="02040503050406030204" pitchFamily="18" charset="0"/>
                                <a:ea typeface="Tahoma" panose="020B0604030504040204" pitchFamily="34" charset="0"/>
                                <a:cs typeface="Tahoma" panose="020B0604030504040204" pitchFamily="34" charset="0"/>
                              </a:rPr>
                            </m:ctrlPr>
                          </m:sSubPr>
                          <m:e>
                            <m:acc>
                              <m:accPr>
                                <m:chr m:val="⃗"/>
                                <m:ctrlPr>
                                  <a:rPr lang="en-US" altLang="zh-CN" sz="1800" b="0" i="1" smtClean="0">
                                    <a:solidFill>
                                      <a:srgbClr val="003399"/>
                                    </a:solidFill>
                                    <a:latin typeface="Cambria Math" panose="02040503050406030204" pitchFamily="18" charset="0"/>
                                    <a:ea typeface="Tahoma" panose="020B0604030504040204" pitchFamily="34" charset="0"/>
                                    <a:cs typeface="Tahoma" panose="020B0604030504040204" pitchFamily="34" charset="0"/>
                                  </a:rPr>
                                </m:ctrlPr>
                              </m:accPr>
                              <m:e>
                                <m:r>
                                  <a:rPr lang="en-US" altLang="zh-CN" sz="1800" b="0" i="1" smtClean="0">
                                    <a:solidFill>
                                      <a:srgbClr val="003399"/>
                                    </a:solidFill>
                                    <a:latin typeface="Cambria Math" panose="02040503050406030204" pitchFamily="18" charset="0"/>
                                    <a:ea typeface="Tahoma" panose="020B0604030504040204" pitchFamily="34" charset="0"/>
                                    <a:cs typeface="Tahoma" panose="020B0604030504040204" pitchFamily="34" charset="0"/>
                                  </a:rPr>
                                  <m:t>𝑟</m:t>
                                </m:r>
                              </m:e>
                            </m:acc>
                          </m:e>
                          <m:sub>
                            <m:r>
                              <a:rPr lang="en-US" altLang="zh-CN" sz="1800" b="0" i="1" smtClean="0">
                                <a:solidFill>
                                  <a:srgbClr val="003399"/>
                                </a:solidFill>
                                <a:latin typeface="Cambria Math" panose="02040503050406030204" pitchFamily="18" charset="0"/>
                                <a:ea typeface="Tahoma" panose="020B0604030504040204" pitchFamily="34" charset="0"/>
                                <a:cs typeface="Tahoma" panose="020B0604030504040204" pitchFamily="34" charset="0"/>
                              </a:rPr>
                              <m:t>2</m:t>
                            </m:r>
                          </m:sub>
                        </m:sSub>
                      </m:oMath>
                    </m:oMathPara>
                  </a14:m>
                  <a:endParaRPr lang="zh-CN" altLang="en-US" dirty="0"/>
                </a:p>
              </p:txBody>
            </p:sp>
          </mc:Choice>
          <mc:Fallback xmlns="">
            <p:sp>
              <p:nvSpPr>
                <p:cNvPr id="60" name="文本框 59">
                  <a:extLst>
                    <a:ext uri="{FF2B5EF4-FFF2-40B4-BE49-F238E27FC236}">
                      <a16:creationId xmlns:a16="http://schemas.microsoft.com/office/drawing/2014/main" id="{754DEE4D-D21C-4539-A291-BA40D99E99F2}"/>
                    </a:ext>
                  </a:extLst>
                </p:cNvPr>
                <p:cNvSpPr txBox="1">
                  <a:spLocks noRot="1" noChangeAspect="1" noMove="1" noResize="1" noEditPoints="1" noAdjustHandles="1" noChangeArrowheads="1" noChangeShapeType="1" noTextEdit="1"/>
                </p:cNvSpPr>
                <p:nvPr/>
              </p:nvSpPr>
              <p:spPr>
                <a:xfrm>
                  <a:off x="6339416" y="4284953"/>
                  <a:ext cx="762000" cy="419179"/>
                </a:xfrm>
                <a:prstGeom prst="rect">
                  <a:avLst/>
                </a:prstGeom>
                <a:blipFill>
                  <a:blip r:embed="rId10"/>
                  <a:stretch>
                    <a:fillRect t="-21311" r="-11215"/>
                  </a:stretch>
                </a:blipFill>
              </p:spPr>
              <p:txBody>
                <a:bodyPr/>
                <a:lstStyle/>
                <a:p>
                  <a:r>
                    <a:rPr lang="zh-CN" altLang="en-US">
                      <a:noFill/>
                    </a:rPr>
                    <a:t> </a:t>
                  </a:r>
                </a:p>
              </p:txBody>
            </p:sp>
          </mc:Fallback>
        </mc:AlternateContent>
      </p:grpSp>
      <p:sp>
        <p:nvSpPr>
          <p:cNvPr id="63" name="任意多边形: 形状 62">
            <a:extLst>
              <a:ext uri="{FF2B5EF4-FFF2-40B4-BE49-F238E27FC236}">
                <a16:creationId xmlns:a16="http://schemas.microsoft.com/office/drawing/2014/main" id="{BB01DB84-CB7A-4069-DE1F-12F71119FCA2}"/>
              </a:ext>
            </a:extLst>
          </p:cNvPr>
          <p:cNvSpPr/>
          <p:nvPr/>
        </p:nvSpPr>
        <p:spPr>
          <a:xfrm>
            <a:off x="5414836" y="2629391"/>
            <a:ext cx="1820333" cy="604880"/>
          </a:xfrm>
          <a:custGeom>
            <a:avLst/>
            <a:gdLst>
              <a:gd name="connsiteX0" fmla="*/ 0 w 1159934"/>
              <a:gd name="connsiteY0" fmla="*/ 924031 h 924031"/>
              <a:gd name="connsiteX1" fmla="*/ 364067 w 1159934"/>
              <a:gd name="connsiteY1" fmla="*/ 483764 h 924031"/>
              <a:gd name="connsiteX2" fmla="*/ 550334 w 1159934"/>
              <a:gd name="connsiteY2" fmla="*/ 1164 h 924031"/>
              <a:gd name="connsiteX3" fmla="*/ 812800 w 1159934"/>
              <a:gd name="connsiteY3" fmla="*/ 627697 h 924031"/>
              <a:gd name="connsiteX4" fmla="*/ 1159934 w 1159934"/>
              <a:gd name="connsiteY4" fmla="*/ 864764 h 92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9934" h="924031">
                <a:moveTo>
                  <a:pt x="0" y="924031"/>
                </a:moveTo>
                <a:cubicBezTo>
                  <a:pt x="136172" y="780803"/>
                  <a:pt x="272345" y="637575"/>
                  <a:pt x="364067" y="483764"/>
                </a:cubicBezTo>
                <a:cubicBezTo>
                  <a:pt x="455789" y="329953"/>
                  <a:pt x="475545" y="-22825"/>
                  <a:pt x="550334" y="1164"/>
                </a:cubicBezTo>
                <a:cubicBezTo>
                  <a:pt x="625123" y="25153"/>
                  <a:pt x="711200" y="483764"/>
                  <a:pt x="812800" y="627697"/>
                </a:cubicBezTo>
                <a:cubicBezTo>
                  <a:pt x="914400" y="771630"/>
                  <a:pt x="1037167" y="818197"/>
                  <a:pt x="1159934" y="864764"/>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616" name="任意多边形: 形状 111615">
            <a:extLst>
              <a:ext uri="{FF2B5EF4-FFF2-40B4-BE49-F238E27FC236}">
                <a16:creationId xmlns:a16="http://schemas.microsoft.com/office/drawing/2014/main" id="{05D0D709-5681-8365-CB7B-A7DA65DDF563}"/>
              </a:ext>
            </a:extLst>
          </p:cNvPr>
          <p:cNvSpPr/>
          <p:nvPr/>
        </p:nvSpPr>
        <p:spPr>
          <a:xfrm>
            <a:off x="6774917" y="2613299"/>
            <a:ext cx="1820333" cy="604880"/>
          </a:xfrm>
          <a:custGeom>
            <a:avLst/>
            <a:gdLst>
              <a:gd name="connsiteX0" fmla="*/ 0 w 1159934"/>
              <a:gd name="connsiteY0" fmla="*/ 924031 h 924031"/>
              <a:gd name="connsiteX1" fmla="*/ 364067 w 1159934"/>
              <a:gd name="connsiteY1" fmla="*/ 483764 h 924031"/>
              <a:gd name="connsiteX2" fmla="*/ 550334 w 1159934"/>
              <a:gd name="connsiteY2" fmla="*/ 1164 h 924031"/>
              <a:gd name="connsiteX3" fmla="*/ 812800 w 1159934"/>
              <a:gd name="connsiteY3" fmla="*/ 627697 h 924031"/>
              <a:gd name="connsiteX4" fmla="*/ 1159934 w 1159934"/>
              <a:gd name="connsiteY4" fmla="*/ 864764 h 92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9934" h="924031">
                <a:moveTo>
                  <a:pt x="0" y="924031"/>
                </a:moveTo>
                <a:cubicBezTo>
                  <a:pt x="136172" y="780803"/>
                  <a:pt x="272345" y="637575"/>
                  <a:pt x="364067" y="483764"/>
                </a:cubicBezTo>
                <a:cubicBezTo>
                  <a:pt x="455789" y="329953"/>
                  <a:pt x="475545" y="-22825"/>
                  <a:pt x="550334" y="1164"/>
                </a:cubicBezTo>
                <a:cubicBezTo>
                  <a:pt x="625123" y="25153"/>
                  <a:pt x="711200" y="483764"/>
                  <a:pt x="812800" y="627697"/>
                </a:cubicBezTo>
                <a:cubicBezTo>
                  <a:pt x="914400" y="771630"/>
                  <a:pt x="1037167" y="818197"/>
                  <a:pt x="1159934" y="864764"/>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1617" name="直接箭头连接符 111616">
            <a:extLst>
              <a:ext uri="{FF2B5EF4-FFF2-40B4-BE49-F238E27FC236}">
                <a16:creationId xmlns:a16="http://schemas.microsoft.com/office/drawing/2014/main" id="{C6078E92-61C3-D25A-1C29-2C438C89A4D6}"/>
              </a:ext>
            </a:extLst>
          </p:cNvPr>
          <p:cNvCxnSpPr>
            <a:cxnSpLocks/>
          </p:cNvCxnSpPr>
          <p:nvPr/>
        </p:nvCxnSpPr>
        <p:spPr>
          <a:xfrm flipV="1">
            <a:off x="6057049" y="2968103"/>
            <a:ext cx="512683" cy="500152"/>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cxnSp>
        <p:nvCxnSpPr>
          <p:cNvPr id="111619" name="直接箭头连接符 111618">
            <a:extLst>
              <a:ext uri="{FF2B5EF4-FFF2-40B4-BE49-F238E27FC236}">
                <a16:creationId xmlns:a16="http://schemas.microsoft.com/office/drawing/2014/main" id="{37CF0A2B-6423-9DCD-BCF0-1BBFDD19A6BD}"/>
              </a:ext>
            </a:extLst>
          </p:cNvPr>
          <p:cNvCxnSpPr>
            <a:cxnSpLocks/>
          </p:cNvCxnSpPr>
          <p:nvPr/>
        </p:nvCxnSpPr>
        <p:spPr>
          <a:xfrm flipH="1">
            <a:off x="7378807" y="3021605"/>
            <a:ext cx="458089" cy="414100"/>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111626" name="文本框 111625">
                <a:extLst>
                  <a:ext uri="{FF2B5EF4-FFF2-40B4-BE49-F238E27FC236}">
                    <a16:creationId xmlns:a16="http://schemas.microsoft.com/office/drawing/2014/main" id="{31DBE630-2AE4-8482-A6EA-16B2E10F58B7}"/>
                  </a:ext>
                </a:extLst>
              </p:cNvPr>
              <p:cNvSpPr txBox="1"/>
              <p:nvPr/>
            </p:nvSpPr>
            <p:spPr>
              <a:xfrm>
                <a:off x="7019854" y="6097830"/>
                <a:ext cx="108414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1800" b="0" i="1" smtClean="0">
                              <a:solidFill>
                                <a:srgbClr val="003399"/>
                              </a:solidFill>
                              <a:latin typeface="Cambria Math" panose="02040503050406030204" pitchFamily="18" charset="0"/>
                              <a:ea typeface="Tahoma" panose="020B0604030504040204" pitchFamily="34" charset="0"/>
                              <a:cs typeface="Tahoma" panose="020B0604030504040204" pitchFamily="34" charset="0"/>
                            </a:rPr>
                          </m:ctrlPr>
                        </m:sSubPr>
                        <m:e>
                          <m:acc>
                            <m:accPr>
                              <m:chr m:val="⃗"/>
                              <m:ctrlPr>
                                <a:rPr lang="en-US" altLang="zh-CN" sz="1800" b="0" i="1" smtClean="0">
                                  <a:solidFill>
                                    <a:srgbClr val="003399"/>
                                  </a:solidFill>
                                  <a:latin typeface="Cambria Math" panose="02040503050406030204" pitchFamily="18" charset="0"/>
                                  <a:ea typeface="Tahoma" panose="020B0604030504040204" pitchFamily="34" charset="0"/>
                                  <a:cs typeface="Tahoma" panose="020B0604030504040204" pitchFamily="34" charset="0"/>
                                </a:rPr>
                              </m:ctrlPr>
                            </m:accPr>
                            <m:e>
                              <m:r>
                                <a:rPr lang="en-US" altLang="zh-CN" sz="1800" b="0" i="1" smtClean="0">
                                  <a:solidFill>
                                    <a:srgbClr val="003399"/>
                                  </a:solidFill>
                                  <a:latin typeface="Cambria Math" panose="02040503050406030204" pitchFamily="18" charset="0"/>
                                  <a:ea typeface="Tahoma" panose="020B0604030504040204" pitchFamily="34" charset="0"/>
                                  <a:cs typeface="Tahoma" panose="020B0604030504040204" pitchFamily="34" charset="0"/>
                                </a:rPr>
                                <m:t>𝑟</m:t>
                              </m:r>
                            </m:e>
                          </m:acc>
                        </m:e>
                        <m:sub>
                          <m:r>
                            <a:rPr lang="en-US" altLang="zh-CN" sz="1800" b="0" i="1" smtClean="0">
                              <a:solidFill>
                                <a:srgbClr val="003399"/>
                              </a:solidFill>
                              <a:latin typeface="Cambria Math" panose="02040503050406030204" pitchFamily="18" charset="0"/>
                              <a:ea typeface="Tahoma" panose="020B0604030504040204" pitchFamily="34" charset="0"/>
                              <a:cs typeface="Tahoma" panose="020B0604030504040204" pitchFamily="34" charset="0"/>
                            </a:rPr>
                            <m:t>1</m:t>
                          </m:r>
                        </m:sub>
                      </m:sSub>
                      <m:r>
                        <a:rPr lang="en-US" altLang="zh-CN" sz="1800" b="0" i="1" smtClean="0">
                          <a:solidFill>
                            <a:srgbClr val="003399"/>
                          </a:solidFill>
                          <a:latin typeface="Cambria Math" panose="02040503050406030204" pitchFamily="18" charset="0"/>
                          <a:ea typeface="Tahoma" panose="020B0604030504040204" pitchFamily="34" charset="0"/>
                          <a:cs typeface="Tahoma" panose="020B0604030504040204" pitchFamily="34" charset="0"/>
                        </a:rPr>
                        <m:t>, </m:t>
                      </m:r>
                      <m:sSub>
                        <m:sSubPr>
                          <m:ctrlPr>
                            <a:rPr lang="en-US" altLang="zh-CN" sz="1800" b="0" i="1" smtClean="0">
                              <a:solidFill>
                                <a:srgbClr val="003399"/>
                              </a:solidFill>
                              <a:latin typeface="Cambria Math" panose="02040503050406030204" pitchFamily="18" charset="0"/>
                              <a:ea typeface="Tahoma" panose="020B0604030504040204" pitchFamily="34" charset="0"/>
                              <a:cs typeface="Tahoma" panose="020B0604030504040204" pitchFamily="34" charset="0"/>
                            </a:rPr>
                          </m:ctrlPr>
                        </m:sSubPr>
                        <m:e>
                          <m:acc>
                            <m:accPr>
                              <m:chr m:val="⃗"/>
                              <m:ctrlPr>
                                <a:rPr lang="en-US" altLang="zh-CN" sz="1800" b="0" i="1" smtClean="0">
                                  <a:solidFill>
                                    <a:srgbClr val="003399"/>
                                  </a:solidFill>
                                  <a:latin typeface="Cambria Math" panose="02040503050406030204" pitchFamily="18" charset="0"/>
                                  <a:ea typeface="Tahoma" panose="020B0604030504040204" pitchFamily="34" charset="0"/>
                                  <a:cs typeface="Tahoma" panose="020B0604030504040204" pitchFamily="34" charset="0"/>
                                </a:rPr>
                              </m:ctrlPr>
                            </m:accPr>
                            <m:e>
                              <m:r>
                                <a:rPr lang="en-US" altLang="zh-CN" sz="1800" b="0" i="1" smtClean="0">
                                  <a:solidFill>
                                    <a:srgbClr val="003399"/>
                                  </a:solidFill>
                                  <a:latin typeface="Cambria Math" panose="02040503050406030204" pitchFamily="18" charset="0"/>
                                  <a:ea typeface="Tahoma" panose="020B0604030504040204" pitchFamily="34" charset="0"/>
                                  <a:cs typeface="Tahoma" panose="020B0604030504040204" pitchFamily="34" charset="0"/>
                                </a:rPr>
                                <m:t>𝑟</m:t>
                              </m:r>
                            </m:e>
                          </m:acc>
                        </m:e>
                        <m:sub>
                          <m:r>
                            <a:rPr lang="en-US" altLang="zh-CN" sz="1800" b="0" i="1" smtClean="0">
                              <a:solidFill>
                                <a:srgbClr val="003399"/>
                              </a:solidFill>
                              <a:latin typeface="Cambria Math" panose="02040503050406030204" pitchFamily="18" charset="0"/>
                              <a:ea typeface="Tahoma" panose="020B0604030504040204" pitchFamily="34" charset="0"/>
                              <a:cs typeface="Tahoma" panose="020B0604030504040204" pitchFamily="34" charset="0"/>
                            </a:rPr>
                            <m:t>2</m:t>
                          </m:r>
                        </m:sub>
                      </m:sSub>
                    </m:oMath>
                  </m:oMathPara>
                </a14:m>
                <a:endParaRPr lang="zh-CN" altLang="en-US" dirty="0"/>
              </a:p>
            </p:txBody>
          </p:sp>
        </mc:Choice>
        <mc:Fallback xmlns="">
          <p:sp>
            <p:nvSpPr>
              <p:cNvPr id="111626" name="文本框 111625">
                <a:extLst>
                  <a:ext uri="{FF2B5EF4-FFF2-40B4-BE49-F238E27FC236}">
                    <a16:creationId xmlns:a16="http://schemas.microsoft.com/office/drawing/2014/main" id="{31DBE630-2AE4-8482-A6EA-16B2E10F58B7}"/>
                  </a:ext>
                </a:extLst>
              </p:cNvPr>
              <p:cNvSpPr txBox="1">
                <a:spLocks noRot="1" noChangeAspect="1" noMove="1" noResize="1" noEditPoints="1" noAdjustHandles="1" noChangeArrowheads="1" noChangeShapeType="1" noTextEdit="1"/>
              </p:cNvSpPr>
              <p:nvPr/>
            </p:nvSpPr>
            <p:spPr>
              <a:xfrm>
                <a:off x="7019854" y="6097830"/>
                <a:ext cx="1084146" cy="369332"/>
              </a:xfrm>
              <a:prstGeom prst="rect">
                <a:avLst/>
              </a:prstGeom>
              <a:blipFill>
                <a:blip r:embed="rId11"/>
                <a:stretch>
                  <a:fillRect t="-2131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1627" name="文本框 111626">
                <a:extLst>
                  <a:ext uri="{FF2B5EF4-FFF2-40B4-BE49-F238E27FC236}">
                    <a16:creationId xmlns:a16="http://schemas.microsoft.com/office/drawing/2014/main" id="{E93EAEA2-0A2F-ABBA-D306-92CD720C72B3}"/>
                  </a:ext>
                </a:extLst>
              </p:cNvPr>
              <p:cNvSpPr txBox="1"/>
              <p:nvPr/>
            </p:nvSpPr>
            <p:spPr>
              <a:xfrm>
                <a:off x="5820083" y="4650301"/>
                <a:ext cx="108414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1800" b="0" i="1" smtClean="0">
                              <a:solidFill>
                                <a:srgbClr val="003399"/>
                              </a:solidFill>
                              <a:latin typeface="Cambria Math" panose="02040503050406030204" pitchFamily="18" charset="0"/>
                              <a:ea typeface="Tahoma" panose="020B0604030504040204" pitchFamily="34" charset="0"/>
                              <a:cs typeface="Tahoma" panose="020B0604030504040204" pitchFamily="34" charset="0"/>
                            </a:rPr>
                          </m:ctrlPr>
                        </m:sSubPr>
                        <m:e>
                          <m:acc>
                            <m:accPr>
                              <m:chr m:val="⃗"/>
                              <m:ctrlPr>
                                <a:rPr lang="en-US" altLang="zh-CN" sz="1800" b="0" i="1" smtClean="0">
                                  <a:solidFill>
                                    <a:srgbClr val="003399"/>
                                  </a:solidFill>
                                  <a:latin typeface="Cambria Math" panose="02040503050406030204" pitchFamily="18" charset="0"/>
                                  <a:ea typeface="Tahoma" panose="020B0604030504040204" pitchFamily="34" charset="0"/>
                                  <a:cs typeface="Tahoma" panose="020B0604030504040204" pitchFamily="34" charset="0"/>
                                </a:rPr>
                              </m:ctrlPr>
                            </m:accPr>
                            <m:e>
                              <m:r>
                                <a:rPr lang="en-US" altLang="zh-CN" sz="1800" b="0" i="1" smtClean="0">
                                  <a:solidFill>
                                    <a:srgbClr val="003399"/>
                                  </a:solidFill>
                                  <a:latin typeface="Cambria Math" panose="02040503050406030204" pitchFamily="18" charset="0"/>
                                  <a:ea typeface="Tahoma" panose="020B0604030504040204" pitchFamily="34" charset="0"/>
                                  <a:cs typeface="Tahoma" panose="020B0604030504040204" pitchFamily="34" charset="0"/>
                                </a:rPr>
                                <m:t>𝑟</m:t>
                              </m:r>
                            </m:e>
                          </m:acc>
                        </m:e>
                        <m:sub>
                          <m:r>
                            <a:rPr lang="en-US" altLang="zh-CN" sz="1800" b="0" i="1" smtClean="0">
                              <a:solidFill>
                                <a:srgbClr val="003399"/>
                              </a:solidFill>
                              <a:latin typeface="Cambria Math" panose="02040503050406030204" pitchFamily="18" charset="0"/>
                              <a:ea typeface="Tahoma" panose="020B0604030504040204" pitchFamily="34" charset="0"/>
                              <a:cs typeface="Tahoma" panose="020B0604030504040204" pitchFamily="34" charset="0"/>
                            </a:rPr>
                            <m:t>1</m:t>
                          </m:r>
                        </m:sub>
                      </m:sSub>
                      <m:r>
                        <a:rPr lang="en-US" altLang="zh-CN" sz="1800" b="0" i="1" smtClean="0">
                          <a:solidFill>
                            <a:srgbClr val="003399"/>
                          </a:solidFill>
                          <a:latin typeface="Cambria Math" panose="02040503050406030204" pitchFamily="18" charset="0"/>
                          <a:ea typeface="Tahoma" panose="020B0604030504040204" pitchFamily="34" charset="0"/>
                          <a:cs typeface="Tahoma" panose="020B0604030504040204" pitchFamily="34" charset="0"/>
                        </a:rPr>
                        <m:t>, </m:t>
                      </m:r>
                      <m:sSub>
                        <m:sSubPr>
                          <m:ctrlPr>
                            <a:rPr lang="en-US" altLang="zh-CN" sz="1800" b="0" i="1" smtClean="0">
                              <a:solidFill>
                                <a:srgbClr val="003399"/>
                              </a:solidFill>
                              <a:latin typeface="Cambria Math" panose="02040503050406030204" pitchFamily="18" charset="0"/>
                              <a:ea typeface="Tahoma" panose="020B0604030504040204" pitchFamily="34" charset="0"/>
                              <a:cs typeface="Tahoma" panose="020B0604030504040204" pitchFamily="34" charset="0"/>
                            </a:rPr>
                          </m:ctrlPr>
                        </m:sSubPr>
                        <m:e>
                          <m:acc>
                            <m:accPr>
                              <m:chr m:val="⃗"/>
                              <m:ctrlPr>
                                <a:rPr lang="en-US" altLang="zh-CN" sz="1800" b="0" i="1" smtClean="0">
                                  <a:solidFill>
                                    <a:srgbClr val="003399"/>
                                  </a:solidFill>
                                  <a:latin typeface="Cambria Math" panose="02040503050406030204" pitchFamily="18" charset="0"/>
                                  <a:ea typeface="Tahoma" panose="020B0604030504040204" pitchFamily="34" charset="0"/>
                                  <a:cs typeface="Tahoma" panose="020B0604030504040204" pitchFamily="34" charset="0"/>
                                </a:rPr>
                              </m:ctrlPr>
                            </m:accPr>
                            <m:e>
                              <m:r>
                                <a:rPr lang="en-US" altLang="zh-CN" sz="1800" b="0" i="1" smtClean="0">
                                  <a:solidFill>
                                    <a:srgbClr val="003399"/>
                                  </a:solidFill>
                                  <a:latin typeface="Cambria Math" panose="02040503050406030204" pitchFamily="18" charset="0"/>
                                  <a:ea typeface="Tahoma" panose="020B0604030504040204" pitchFamily="34" charset="0"/>
                                  <a:cs typeface="Tahoma" panose="020B0604030504040204" pitchFamily="34" charset="0"/>
                                </a:rPr>
                                <m:t>𝑟</m:t>
                              </m:r>
                            </m:e>
                          </m:acc>
                        </m:e>
                        <m:sub>
                          <m:r>
                            <a:rPr lang="en-US" altLang="zh-CN" sz="1800" b="0" i="1" smtClean="0">
                              <a:solidFill>
                                <a:srgbClr val="003399"/>
                              </a:solidFill>
                              <a:latin typeface="Cambria Math" panose="02040503050406030204" pitchFamily="18" charset="0"/>
                              <a:ea typeface="Tahoma" panose="020B0604030504040204" pitchFamily="34" charset="0"/>
                              <a:cs typeface="Tahoma" panose="020B0604030504040204" pitchFamily="34" charset="0"/>
                            </a:rPr>
                            <m:t>2</m:t>
                          </m:r>
                        </m:sub>
                      </m:sSub>
                    </m:oMath>
                  </m:oMathPara>
                </a14:m>
                <a:endParaRPr lang="zh-CN" altLang="en-US" dirty="0"/>
              </a:p>
            </p:txBody>
          </p:sp>
        </mc:Choice>
        <mc:Fallback xmlns="">
          <p:sp>
            <p:nvSpPr>
              <p:cNvPr id="111627" name="文本框 111626">
                <a:extLst>
                  <a:ext uri="{FF2B5EF4-FFF2-40B4-BE49-F238E27FC236}">
                    <a16:creationId xmlns:a16="http://schemas.microsoft.com/office/drawing/2014/main" id="{E93EAEA2-0A2F-ABBA-D306-92CD720C72B3}"/>
                  </a:ext>
                </a:extLst>
              </p:cNvPr>
              <p:cNvSpPr txBox="1">
                <a:spLocks noRot="1" noChangeAspect="1" noMove="1" noResize="1" noEditPoints="1" noAdjustHandles="1" noChangeArrowheads="1" noChangeShapeType="1" noTextEdit="1"/>
              </p:cNvSpPr>
              <p:nvPr/>
            </p:nvSpPr>
            <p:spPr>
              <a:xfrm>
                <a:off x="5820083" y="4650301"/>
                <a:ext cx="1084146" cy="369332"/>
              </a:xfrm>
              <a:prstGeom prst="rect">
                <a:avLst/>
              </a:prstGeom>
              <a:blipFill>
                <a:blip r:embed="rId12"/>
                <a:stretch>
                  <a:fillRect t="-21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1628" name="文本框 111627">
                <a:extLst>
                  <a:ext uri="{FF2B5EF4-FFF2-40B4-BE49-F238E27FC236}">
                    <a16:creationId xmlns:a16="http://schemas.microsoft.com/office/drawing/2014/main" id="{523DA04F-1622-0C30-51CF-0E36D233B785}"/>
                  </a:ext>
                </a:extLst>
              </p:cNvPr>
              <p:cNvSpPr txBox="1"/>
              <p:nvPr/>
            </p:nvSpPr>
            <p:spPr>
              <a:xfrm>
                <a:off x="6608625" y="2064665"/>
                <a:ext cx="716587"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m:t>
                      </m:r>
                    </m:oMath>
                  </m:oMathPara>
                </a14:m>
                <a:endParaRPr lang="zh-CN" altLang="en-US" dirty="0"/>
              </a:p>
            </p:txBody>
          </p:sp>
        </mc:Choice>
        <mc:Fallback xmlns="">
          <p:sp>
            <p:nvSpPr>
              <p:cNvPr id="111628" name="文本框 111627">
                <a:extLst>
                  <a:ext uri="{FF2B5EF4-FFF2-40B4-BE49-F238E27FC236}">
                    <a16:creationId xmlns:a16="http://schemas.microsoft.com/office/drawing/2014/main" id="{523DA04F-1622-0C30-51CF-0E36D233B785}"/>
                  </a:ext>
                </a:extLst>
              </p:cNvPr>
              <p:cNvSpPr txBox="1">
                <a:spLocks noRot="1" noChangeAspect="1" noMove="1" noResize="1" noEditPoints="1" noAdjustHandles="1" noChangeArrowheads="1" noChangeShapeType="1" noTextEdit="1"/>
              </p:cNvSpPr>
              <p:nvPr/>
            </p:nvSpPr>
            <p:spPr>
              <a:xfrm>
                <a:off x="6608625" y="2064665"/>
                <a:ext cx="716587" cy="369332"/>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1629" name="文本框 111628">
                <a:extLst>
                  <a:ext uri="{FF2B5EF4-FFF2-40B4-BE49-F238E27FC236}">
                    <a16:creationId xmlns:a16="http://schemas.microsoft.com/office/drawing/2014/main" id="{FEB1C9F4-A133-DCE5-F627-BCDC161B4C55}"/>
                  </a:ext>
                </a:extLst>
              </p:cNvPr>
              <p:cNvSpPr txBox="1"/>
              <p:nvPr/>
            </p:nvSpPr>
            <p:spPr>
              <a:xfrm>
                <a:off x="6557671" y="3479489"/>
                <a:ext cx="716587"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m:t>
                      </m:r>
                    </m:oMath>
                  </m:oMathPara>
                </a14:m>
                <a:endParaRPr lang="zh-CN" altLang="en-US" dirty="0"/>
              </a:p>
            </p:txBody>
          </p:sp>
        </mc:Choice>
        <mc:Fallback xmlns="">
          <p:sp>
            <p:nvSpPr>
              <p:cNvPr id="111629" name="文本框 111628">
                <a:extLst>
                  <a:ext uri="{FF2B5EF4-FFF2-40B4-BE49-F238E27FC236}">
                    <a16:creationId xmlns:a16="http://schemas.microsoft.com/office/drawing/2014/main" id="{FEB1C9F4-A133-DCE5-F627-BCDC161B4C55}"/>
                  </a:ext>
                </a:extLst>
              </p:cNvPr>
              <p:cNvSpPr txBox="1">
                <a:spLocks noRot="1" noChangeAspect="1" noMove="1" noResize="1" noEditPoints="1" noAdjustHandles="1" noChangeArrowheads="1" noChangeShapeType="1" noTextEdit="1"/>
              </p:cNvSpPr>
              <p:nvPr/>
            </p:nvSpPr>
            <p:spPr>
              <a:xfrm>
                <a:off x="6557671" y="3479489"/>
                <a:ext cx="716587" cy="369332"/>
              </a:xfrm>
              <a:prstGeom prst="rect">
                <a:avLst/>
              </a:prstGeom>
              <a:blipFill>
                <a:blip r:embed="rId14"/>
                <a:stretch>
                  <a:fillRect/>
                </a:stretch>
              </a:blipFill>
            </p:spPr>
            <p:txBody>
              <a:bodyPr/>
              <a:lstStyle/>
              <a:p>
                <a:r>
                  <a:rPr lang="zh-CN" altLang="en-US">
                    <a:noFill/>
                  </a:rPr>
                  <a:t> </a:t>
                </a:r>
              </a:p>
            </p:txBody>
          </p:sp>
        </mc:Fallback>
      </mc:AlternateContent>
      <p:cxnSp>
        <p:nvCxnSpPr>
          <p:cNvPr id="111631" name="直接箭头连接符 111630">
            <a:extLst>
              <a:ext uri="{FF2B5EF4-FFF2-40B4-BE49-F238E27FC236}">
                <a16:creationId xmlns:a16="http://schemas.microsoft.com/office/drawing/2014/main" id="{85E28449-6FF6-2CA5-1291-26E2E65D37F8}"/>
              </a:ext>
            </a:extLst>
          </p:cNvPr>
          <p:cNvCxnSpPr/>
          <p:nvPr/>
        </p:nvCxnSpPr>
        <p:spPr>
          <a:xfrm flipV="1">
            <a:off x="3670638" y="1865875"/>
            <a:ext cx="1173972" cy="25977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1632" name="直接箭头连接符 111631">
            <a:extLst>
              <a:ext uri="{FF2B5EF4-FFF2-40B4-BE49-F238E27FC236}">
                <a16:creationId xmlns:a16="http://schemas.microsoft.com/office/drawing/2014/main" id="{9854AF5E-8502-31EF-5A61-8700A246537E}"/>
              </a:ext>
            </a:extLst>
          </p:cNvPr>
          <p:cNvCxnSpPr>
            <a:cxnSpLocks/>
          </p:cNvCxnSpPr>
          <p:nvPr/>
        </p:nvCxnSpPr>
        <p:spPr>
          <a:xfrm>
            <a:off x="3874697" y="3364160"/>
            <a:ext cx="1143625" cy="438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1634" name="直接箭头连接符 111633">
            <a:extLst>
              <a:ext uri="{FF2B5EF4-FFF2-40B4-BE49-F238E27FC236}">
                <a16:creationId xmlns:a16="http://schemas.microsoft.com/office/drawing/2014/main" id="{64B5E726-9E60-AC69-6C4E-C6B0816CE504}"/>
              </a:ext>
            </a:extLst>
          </p:cNvPr>
          <p:cNvCxnSpPr>
            <a:cxnSpLocks/>
          </p:cNvCxnSpPr>
          <p:nvPr/>
        </p:nvCxnSpPr>
        <p:spPr>
          <a:xfrm>
            <a:off x="3935133" y="4213137"/>
            <a:ext cx="1002628" cy="19842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1636" name="直接箭头连接符 111635">
            <a:extLst>
              <a:ext uri="{FF2B5EF4-FFF2-40B4-BE49-F238E27FC236}">
                <a16:creationId xmlns:a16="http://schemas.microsoft.com/office/drawing/2014/main" id="{DB9D37EE-1ED8-C317-C237-3EAA1E87EDB1}"/>
              </a:ext>
            </a:extLst>
          </p:cNvPr>
          <p:cNvCxnSpPr>
            <a:cxnSpLocks/>
          </p:cNvCxnSpPr>
          <p:nvPr/>
        </p:nvCxnSpPr>
        <p:spPr>
          <a:xfrm>
            <a:off x="3604899" y="5406355"/>
            <a:ext cx="1413423" cy="41013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1641" name="文本框 111640">
                <a:extLst>
                  <a:ext uri="{FF2B5EF4-FFF2-40B4-BE49-F238E27FC236}">
                    <a16:creationId xmlns:a16="http://schemas.microsoft.com/office/drawing/2014/main" id="{95DE8E06-6696-B939-AC30-9AE3EC194FDF}"/>
                  </a:ext>
                </a:extLst>
              </p:cNvPr>
              <p:cNvSpPr txBox="1"/>
              <p:nvPr/>
            </p:nvSpPr>
            <p:spPr>
              <a:xfrm>
                <a:off x="4940277" y="4123588"/>
                <a:ext cx="88195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1800" b="0" i="1" smtClean="0">
                          <a:solidFill>
                            <a:srgbClr val="003399"/>
                          </a:solidFill>
                          <a:latin typeface="Cambria Math" panose="02040503050406030204" pitchFamily="18" charset="0"/>
                          <a:ea typeface="Tahoma" panose="020B0604030504040204" pitchFamily="34" charset="0"/>
                          <a:cs typeface="Tahoma" panose="020B0604030504040204" pitchFamily="34" charset="0"/>
                        </a:rPr>
                        <m:t>𝜆</m:t>
                      </m:r>
                    </m:oMath>
                  </m:oMathPara>
                </a14:m>
                <a:endParaRPr lang="zh-CN" altLang="en-US" dirty="0"/>
              </a:p>
            </p:txBody>
          </p:sp>
        </mc:Choice>
        <mc:Fallback xmlns="">
          <p:sp>
            <p:nvSpPr>
              <p:cNvPr id="111641" name="文本框 111640">
                <a:extLst>
                  <a:ext uri="{FF2B5EF4-FFF2-40B4-BE49-F238E27FC236}">
                    <a16:creationId xmlns:a16="http://schemas.microsoft.com/office/drawing/2014/main" id="{95DE8E06-6696-B939-AC30-9AE3EC194FDF}"/>
                  </a:ext>
                </a:extLst>
              </p:cNvPr>
              <p:cNvSpPr txBox="1">
                <a:spLocks noRot="1" noChangeAspect="1" noMove="1" noResize="1" noEditPoints="1" noAdjustHandles="1" noChangeArrowheads="1" noChangeShapeType="1" noTextEdit="1"/>
              </p:cNvSpPr>
              <p:nvPr/>
            </p:nvSpPr>
            <p:spPr>
              <a:xfrm>
                <a:off x="4940277" y="4123588"/>
                <a:ext cx="881954" cy="369332"/>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1642" name="文本框 111641">
                <a:extLst>
                  <a:ext uri="{FF2B5EF4-FFF2-40B4-BE49-F238E27FC236}">
                    <a16:creationId xmlns:a16="http://schemas.microsoft.com/office/drawing/2014/main" id="{E26192ED-2CA6-533E-10FD-7A281F21DB5F}"/>
                  </a:ext>
                </a:extLst>
              </p:cNvPr>
              <p:cNvSpPr txBox="1"/>
              <p:nvPr/>
            </p:nvSpPr>
            <p:spPr>
              <a:xfrm>
                <a:off x="5022181" y="5349694"/>
                <a:ext cx="88195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1800" b="0" i="1" smtClean="0">
                          <a:solidFill>
                            <a:srgbClr val="003399"/>
                          </a:solidFill>
                          <a:latin typeface="Cambria Math" panose="02040503050406030204" pitchFamily="18" charset="0"/>
                          <a:ea typeface="Tahoma" panose="020B0604030504040204" pitchFamily="34" charset="0"/>
                          <a:cs typeface="Tahoma" panose="020B0604030504040204" pitchFamily="34" charset="0"/>
                        </a:rPr>
                        <m:t>𝜆</m:t>
                      </m:r>
                    </m:oMath>
                  </m:oMathPara>
                </a14:m>
                <a:endParaRPr lang="zh-CN" altLang="en-US" dirty="0"/>
              </a:p>
            </p:txBody>
          </p:sp>
        </mc:Choice>
        <mc:Fallback xmlns="">
          <p:sp>
            <p:nvSpPr>
              <p:cNvPr id="111642" name="文本框 111641">
                <a:extLst>
                  <a:ext uri="{FF2B5EF4-FFF2-40B4-BE49-F238E27FC236}">
                    <a16:creationId xmlns:a16="http://schemas.microsoft.com/office/drawing/2014/main" id="{E26192ED-2CA6-533E-10FD-7A281F21DB5F}"/>
                  </a:ext>
                </a:extLst>
              </p:cNvPr>
              <p:cNvSpPr txBox="1">
                <a:spLocks noRot="1" noChangeAspect="1" noMove="1" noResize="1" noEditPoints="1" noAdjustHandles="1" noChangeArrowheads="1" noChangeShapeType="1" noTextEdit="1"/>
              </p:cNvSpPr>
              <p:nvPr/>
            </p:nvSpPr>
            <p:spPr>
              <a:xfrm>
                <a:off x="5022181" y="5349694"/>
                <a:ext cx="881954" cy="369332"/>
              </a:xfrm>
              <a:prstGeom prst="rect">
                <a:avLst/>
              </a:prstGeom>
              <a:blipFill>
                <a:blip r:embed="rId16"/>
                <a:stretch>
                  <a:fillRect/>
                </a:stretch>
              </a:blipFill>
            </p:spPr>
            <p:txBody>
              <a:bodyPr/>
              <a:lstStyle/>
              <a:p>
                <a:r>
                  <a:rPr lang="zh-CN" altLang="en-US">
                    <a:noFill/>
                  </a:rPr>
                  <a:t> </a:t>
                </a:r>
              </a:p>
            </p:txBody>
          </p:sp>
        </mc:Fallback>
      </mc:AlternateContent>
      <p:sp>
        <p:nvSpPr>
          <p:cNvPr id="111643" name="矩形 111642">
            <a:extLst>
              <a:ext uri="{FF2B5EF4-FFF2-40B4-BE49-F238E27FC236}">
                <a16:creationId xmlns:a16="http://schemas.microsoft.com/office/drawing/2014/main" id="{0E35121B-4B83-A574-A54A-602B01EEC671}"/>
              </a:ext>
            </a:extLst>
          </p:cNvPr>
          <p:cNvSpPr/>
          <p:nvPr/>
        </p:nvSpPr>
        <p:spPr>
          <a:xfrm>
            <a:off x="3680800" y="2464759"/>
            <a:ext cx="2270845" cy="707886"/>
          </a:xfrm>
          <a:prstGeom prst="rect">
            <a:avLst/>
          </a:prstGeom>
        </p:spPr>
        <p:txBody>
          <a:bodyPr wrap="square">
            <a:spAutoFit/>
          </a:bodyPr>
          <a:lstStyle/>
          <a:p>
            <a:pPr lvl="0">
              <a:defRPr/>
            </a:pPr>
            <a:r>
              <a:rPr lang="en-US" altLang="zh-CN" sz="2000" dirty="0">
                <a:solidFill>
                  <a:srgbClr val="003399"/>
                </a:solidFill>
                <a:latin typeface="Tahoma" panose="020B0604030504040204" pitchFamily="34" charset="0"/>
                <a:ea typeface="Tahoma" panose="020B0604030504040204" pitchFamily="34" charset="0"/>
                <a:cs typeface="Tahoma" panose="020B0604030504040204" pitchFamily="34" charset="0"/>
              </a:rPr>
              <a:t>Heitler-London-Wang   </a:t>
            </a:r>
          </a:p>
        </p:txBody>
      </p:sp>
      <p:sp>
        <p:nvSpPr>
          <p:cNvPr id="111644" name="矩形 111643">
            <a:extLst>
              <a:ext uri="{FF2B5EF4-FFF2-40B4-BE49-F238E27FC236}">
                <a16:creationId xmlns:a16="http://schemas.microsoft.com/office/drawing/2014/main" id="{BD160AA6-C8DE-0697-5241-1EA5D9264B2C}"/>
              </a:ext>
            </a:extLst>
          </p:cNvPr>
          <p:cNvSpPr/>
          <p:nvPr/>
        </p:nvSpPr>
        <p:spPr>
          <a:xfrm>
            <a:off x="3709187" y="4672035"/>
            <a:ext cx="1705649" cy="707886"/>
          </a:xfrm>
          <a:prstGeom prst="rect">
            <a:avLst/>
          </a:prstGeom>
        </p:spPr>
        <p:txBody>
          <a:bodyPr wrap="square">
            <a:spAutoFit/>
          </a:bodyPr>
          <a:lstStyle/>
          <a:p>
            <a:pPr lvl="0">
              <a:defRPr/>
            </a:pPr>
            <a:r>
              <a:rPr lang="en-US" altLang="zh-CN" sz="2000" dirty="0">
                <a:solidFill>
                  <a:srgbClr val="003399"/>
                </a:solidFill>
                <a:latin typeface="Tahoma" panose="020B0604030504040204" pitchFamily="34" charset="0"/>
                <a:ea typeface="Tahoma" panose="020B0604030504040204" pitchFamily="34" charset="0"/>
                <a:cs typeface="Tahoma" panose="020B0604030504040204" pitchFamily="34" charset="0"/>
              </a:rPr>
              <a:t>Molecular orbital</a:t>
            </a:r>
          </a:p>
        </p:txBody>
      </p:sp>
      <mc:AlternateContent xmlns:mc="http://schemas.openxmlformats.org/markup-compatibility/2006" xmlns:a14="http://schemas.microsoft.com/office/drawing/2010/main">
        <mc:Choice Requires="a14">
          <p:sp>
            <p:nvSpPr>
              <p:cNvPr id="111646" name="文本框 111645">
                <a:extLst>
                  <a:ext uri="{FF2B5EF4-FFF2-40B4-BE49-F238E27FC236}">
                    <a16:creationId xmlns:a16="http://schemas.microsoft.com/office/drawing/2014/main" id="{9331C4C0-9263-DA7E-BEEB-18619D8D23A5}"/>
                  </a:ext>
                </a:extLst>
              </p:cNvPr>
              <p:cNvSpPr txBox="1"/>
              <p:nvPr/>
            </p:nvSpPr>
            <p:spPr>
              <a:xfrm>
                <a:off x="3874697" y="5980922"/>
                <a:ext cx="1586173" cy="369332"/>
              </a:xfrm>
              <a:prstGeom prst="rect">
                <a:avLst/>
              </a:prstGeom>
              <a:noFill/>
            </p:spPr>
            <p:txBody>
              <a:bodyPr wrap="square">
                <a:spAutoFit/>
              </a:bodyPr>
              <a:lstStyle/>
              <a:p>
                <a14:m>
                  <m:oMath xmlns:m="http://schemas.openxmlformats.org/officeDocument/2006/math">
                    <m:r>
                      <a:rPr lang="en-US" altLang="zh-CN" sz="1800" b="0" i="1" smtClean="0">
                        <a:solidFill>
                          <a:srgbClr val="003399"/>
                        </a:solidFill>
                        <a:latin typeface="Cambria Math" panose="02040503050406030204" pitchFamily="18" charset="0"/>
                        <a:ea typeface="Tahoma" panose="020B0604030504040204" pitchFamily="34" charset="0"/>
                        <a:cs typeface="Tahoma" panose="020B0604030504040204" pitchFamily="34" charset="0"/>
                      </a:rPr>
                      <m:t>0&lt;</m:t>
                    </m:r>
                    <m:r>
                      <a:rPr lang="en-US" altLang="zh-CN" sz="1800" b="0" i="1" smtClean="0">
                        <a:solidFill>
                          <a:srgbClr val="003399"/>
                        </a:solidFill>
                        <a:latin typeface="Cambria Math" panose="02040503050406030204" pitchFamily="18" charset="0"/>
                        <a:ea typeface="Tahoma" panose="020B0604030504040204" pitchFamily="34" charset="0"/>
                        <a:cs typeface="Tahoma" panose="020B0604030504040204" pitchFamily="34" charset="0"/>
                      </a:rPr>
                      <m:t>𝜆</m:t>
                    </m:r>
                  </m:oMath>
                </a14:m>
                <a:r>
                  <a:rPr lang="en-US" altLang="zh-CN" dirty="0"/>
                  <a:t>&lt;1</a:t>
                </a:r>
                <a:endParaRPr lang="zh-CN" altLang="en-US" dirty="0"/>
              </a:p>
            </p:txBody>
          </p:sp>
        </mc:Choice>
        <mc:Fallback xmlns="">
          <p:sp>
            <p:nvSpPr>
              <p:cNvPr id="111646" name="文本框 111645">
                <a:extLst>
                  <a:ext uri="{FF2B5EF4-FFF2-40B4-BE49-F238E27FC236}">
                    <a16:creationId xmlns:a16="http://schemas.microsoft.com/office/drawing/2014/main" id="{9331C4C0-9263-DA7E-BEEB-18619D8D23A5}"/>
                  </a:ext>
                </a:extLst>
              </p:cNvPr>
              <p:cNvSpPr txBox="1">
                <a:spLocks noRot="1" noChangeAspect="1" noMove="1" noResize="1" noEditPoints="1" noAdjustHandles="1" noChangeArrowheads="1" noChangeShapeType="1" noTextEdit="1"/>
              </p:cNvSpPr>
              <p:nvPr/>
            </p:nvSpPr>
            <p:spPr>
              <a:xfrm>
                <a:off x="3874697" y="5980922"/>
                <a:ext cx="1586173" cy="369332"/>
              </a:xfrm>
              <a:prstGeom prst="rect">
                <a:avLst/>
              </a:prstGeom>
              <a:blipFill>
                <a:blip r:embed="rId17"/>
                <a:stretch>
                  <a:fillRect t="-8197" b="-2459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5971881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07D105-5F19-C946-9507-A441B812A3C5}"/>
            </a:ext>
          </a:extLst>
        </p:cNvPr>
        <p:cNvGrpSpPr/>
        <p:nvPr/>
      </p:nvGrpSpPr>
      <p:grpSpPr>
        <a:xfrm>
          <a:off x="0" y="0"/>
          <a:ext cx="0" cy="0"/>
          <a:chOff x="0" y="0"/>
          <a:chExt cx="0" cy="0"/>
        </a:xfrm>
      </p:grpSpPr>
      <p:sp>
        <p:nvSpPr>
          <p:cNvPr id="49" name="灯片编号占位符 5">
            <a:extLst>
              <a:ext uri="{FF2B5EF4-FFF2-40B4-BE49-F238E27FC236}">
                <a16:creationId xmlns:a16="http://schemas.microsoft.com/office/drawing/2014/main" id="{A9546659-7173-E0B3-73B8-7491DAB1469C}"/>
              </a:ext>
            </a:extLst>
          </p:cNvPr>
          <p:cNvSpPr>
            <a:spLocks noGrp="1"/>
          </p:cNvSpPr>
          <p:nvPr>
            <p:ph type="sldNum" sz="quarter" idx="12"/>
          </p:nvPr>
        </p:nvSpPr>
        <p:spPr>
          <a:xfrm>
            <a:off x="6654800" y="6180204"/>
            <a:ext cx="2133600" cy="476250"/>
          </a:xfrm>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8B00832E-0522-4F69-AB57-0F55B8D32D74}" type="slidenum">
              <a:rPr kumimoji="0" lang="en-US" altLang="zh-CN" sz="1400" b="0" i="0" u="none" strike="noStrike" kern="1200" cap="none" spc="0" normalizeH="0" baseline="0" noProof="0">
                <a:ln>
                  <a:noFill/>
                </a:ln>
                <a:solidFill>
                  <a:srgbClr val="000000"/>
                </a:solidFill>
                <a:effectLst/>
                <a:uLnTx/>
                <a:uFillTx/>
                <a:latin typeface="Arial" charset="0"/>
                <a:ea typeface="宋体"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16</a:t>
            </a:fld>
            <a:endParaRPr kumimoji="0" lang="en-US" altLang="zh-CN" sz="1400" b="0" i="0" u="none" strike="noStrike" kern="1200" cap="none" spc="0" normalizeH="0" baseline="0" noProof="0" dirty="0">
              <a:ln>
                <a:noFill/>
              </a:ln>
              <a:solidFill>
                <a:srgbClr val="000000"/>
              </a:solidFill>
              <a:effectLst/>
              <a:uLnTx/>
              <a:uFillTx/>
              <a:latin typeface="Arial" charset="0"/>
              <a:ea typeface="宋体" pitchFamily="2" charset="-122"/>
              <a:cs typeface="+mn-cs"/>
            </a:endParaRPr>
          </a:p>
        </p:txBody>
      </p:sp>
      <p:grpSp>
        <p:nvGrpSpPr>
          <p:cNvPr id="1271812" name="Group 4">
            <a:extLst>
              <a:ext uri="{FF2B5EF4-FFF2-40B4-BE49-F238E27FC236}">
                <a16:creationId xmlns:a16="http://schemas.microsoft.com/office/drawing/2014/main" id="{903BFF02-BE30-BB68-99AC-ED167A1B5E3F}"/>
              </a:ext>
            </a:extLst>
          </p:cNvPr>
          <p:cNvGrpSpPr>
            <a:grpSpLocks/>
          </p:cNvGrpSpPr>
          <p:nvPr/>
        </p:nvGrpSpPr>
        <p:grpSpPr bwMode="auto">
          <a:xfrm>
            <a:off x="6469239" y="4391986"/>
            <a:ext cx="2249453" cy="1410695"/>
            <a:chOff x="544" y="3271"/>
            <a:chExt cx="1304" cy="590"/>
          </a:xfrm>
        </p:grpSpPr>
        <p:sp>
          <p:nvSpPr>
            <p:cNvPr id="1271813" name="Oval 5">
              <a:extLst>
                <a:ext uri="{FF2B5EF4-FFF2-40B4-BE49-F238E27FC236}">
                  <a16:creationId xmlns:a16="http://schemas.microsoft.com/office/drawing/2014/main" id="{E1CE164D-FB39-736F-B297-EE196529B09D}"/>
                </a:ext>
              </a:extLst>
            </p:cNvPr>
            <p:cNvSpPr>
              <a:spLocks noChangeArrowheads="1"/>
            </p:cNvSpPr>
            <p:nvPr/>
          </p:nvSpPr>
          <p:spPr bwMode="auto">
            <a:xfrm>
              <a:off x="544" y="3271"/>
              <a:ext cx="1304" cy="590"/>
            </a:xfrm>
            <a:prstGeom prst="ellipse">
              <a:avLst/>
            </a:prstGeom>
            <a:solidFill>
              <a:srgbClr val="CCFFFF"/>
            </a:solidFill>
            <a:ln w="28575">
              <a:solidFill>
                <a:schemeClr val="tx1"/>
              </a:solidFill>
              <a:round/>
              <a:headEnd/>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2200" b="0" i="0" u="none" strike="noStrike" kern="1200" cap="none" spc="0" normalizeH="0" baseline="0" noProof="0">
                <a:ln>
                  <a:noFill/>
                </a:ln>
                <a:solidFill>
                  <a:srgbClr val="0000CC"/>
                </a:solidFill>
                <a:effectLst/>
                <a:uLnTx/>
                <a:uFillTx/>
                <a:latin typeface="Tahoma" panose="020B0604030504040204" pitchFamily="34" charset="0"/>
                <a:ea typeface="宋体" pitchFamily="2" charset="-122"/>
                <a:cs typeface="+mn-cs"/>
              </a:endParaRPr>
            </a:p>
          </p:txBody>
        </p:sp>
        <p:sp>
          <p:nvSpPr>
            <p:cNvPr id="1271814" name="Text Box 6">
              <a:extLst>
                <a:ext uri="{FF2B5EF4-FFF2-40B4-BE49-F238E27FC236}">
                  <a16:creationId xmlns:a16="http://schemas.microsoft.com/office/drawing/2014/main" id="{9BFE4B71-01DA-A510-88F2-59F30149C270}"/>
                </a:ext>
              </a:extLst>
            </p:cNvPr>
            <p:cNvSpPr txBox="1">
              <a:spLocks noChangeArrowheads="1"/>
            </p:cNvSpPr>
            <p:nvPr/>
          </p:nvSpPr>
          <p:spPr bwMode="auto">
            <a:xfrm>
              <a:off x="652" y="3395"/>
              <a:ext cx="1132" cy="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2000" b="0" i="0" u="none" strike="noStrike" kern="1200" cap="none" spc="0" normalizeH="0" baseline="0" noProof="0" dirty="0">
                  <a:ln>
                    <a:noFill/>
                  </a:ln>
                  <a:solidFill>
                    <a:srgbClr val="000000"/>
                  </a:solidFill>
                  <a:effectLst/>
                  <a:uLnTx/>
                  <a:uFillTx/>
                  <a:latin typeface="Tahoma" panose="020B0604030504040204" pitchFamily="34" charset="0"/>
                  <a:ea typeface="宋体" pitchFamily="2" charset="-122"/>
                  <a:cs typeface="+mn-cs"/>
                </a:rPr>
                <a:t>Spectrum of the asymmetric top</a:t>
              </a:r>
            </a:p>
          </p:txBody>
        </p:sp>
      </p:grpSp>
      <p:grpSp>
        <p:nvGrpSpPr>
          <p:cNvPr id="1271815" name="Group 7">
            <a:extLst>
              <a:ext uri="{FF2B5EF4-FFF2-40B4-BE49-F238E27FC236}">
                <a16:creationId xmlns:a16="http://schemas.microsoft.com/office/drawing/2014/main" id="{C85ED069-989A-1F4F-A708-FB4DE27C3A99}"/>
              </a:ext>
            </a:extLst>
          </p:cNvPr>
          <p:cNvGrpSpPr>
            <a:grpSpLocks/>
          </p:cNvGrpSpPr>
          <p:nvPr/>
        </p:nvGrpSpPr>
        <p:grpSpPr bwMode="auto">
          <a:xfrm>
            <a:off x="592668" y="4431790"/>
            <a:ext cx="2507819" cy="1440902"/>
            <a:chOff x="3560" y="2886"/>
            <a:chExt cx="1350" cy="635"/>
          </a:xfrm>
        </p:grpSpPr>
        <p:sp>
          <p:nvSpPr>
            <p:cNvPr id="1271816" name="Oval 8">
              <a:extLst>
                <a:ext uri="{FF2B5EF4-FFF2-40B4-BE49-F238E27FC236}">
                  <a16:creationId xmlns:a16="http://schemas.microsoft.com/office/drawing/2014/main" id="{9475EA42-A703-7E68-2328-EA8379EFEF17}"/>
                </a:ext>
              </a:extLst>
            </p:cNvPr>
            <p:cNvSpPr>
              <a:spLocks noChangeArrowheads="1"/>
            </p:cNvSpPr>
            <p:nvPr/>
          </p:nvSpPr>
          <p:spPr bwMode="auto">
            <a:xfrm>
              <a:off x="3560" y="2886"/>
              <a:ext cx="1350" cy="635"/>
            </a:xfrm>
            <a:prstGeom prst="ellipse">
              <a:avLst/>
            </a:prstGeom>
            <a:solidFill>
              <a:srgbClr val="CCFFFF"/>
            </a:solidFill>
            <a:ln w="28575">
              <a:solidFill>
                <a:schemeClr val="tx1"/>
              </a:solidFill>
              <a:round/>
              <a:headEnd/>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2200" b="0" i="0" u="none" strike="noStrike" kern="1200" cap="none" spc="0" normalizeH="0" baseline="0" noProof="0">
                <a:ln>
                  <a:noFill/>
                </a:ln>
                <a:solidFill>
                  <a:srgbClr val="0000CC"/>
                </a:solidFill>
                <a:effectLst/>
                <a:uLnTx/>
                <a:uFillTx/>
                <a:latin typeface="Tahoma" panose="020B0604030504040204" pitchFamily="34" charset="0"/>
                <a:ea typeface="宋体" pitchFamily="2" charset="-122"/>
                <a:cs typeface="+mn-cs"/>
              </a:endParaRPr>
            </a:p>
          </p:txBody>
        </p:sp>
        <mc:AlternateContent xmlns:mc="http://schemas.openxmlformats.org/markup-compatibility/2006" xmlns:a14="http://schemas.microsoft.com/office/drawing/2010/main">
          <mc:Choice Requires="a14">
            <p:sp>
              <p:nvSpPr>
                <p:cNvPr id="1271817" name="Text Box 9">
                  <a:extLst>
                    <a:ext uri="{FF2B5EF4-FFF2-40B4-BE49-F238E27FC236}">
                      <a16:creationId xmlns:a16="http://schemas.microsoft.com/office/drawing/2014/main" id="{DA86E6C9-5E72-EE1B-8A07-266381D0A70B}"/>
                    </a:ext>
                  </a:extLst>
                </p:cNvPr>
                <p:cNvSpPr txBox="1">
                  <a:spLocks noChangeArrowheads="1"/>
                </p:cNvSpPr>
                <p:nvPr/>
              </p:nvSpPr>
              <p:spPr bwMode="auto">
                <a:xfrm>
                  <a:off x="3692" y="2979"/>
                  <a:ext cx="1085" cy="448"/>
                </a:xfrm>
                <a:prstGeom prst="rect">
                  <a:avLst/>
                </a:prstGeom>
                <a:noFill/>
                <a:ln>
                  <a:noFill/>
                </a:ln>
                <a:effectLst/>
                <a:extLst>
                  <a:ext uri="{909E8E84-426E-40DD-AFC4-6F175D3DCCD1}">
                    <a14:hiddenFill>
                      <a:solidFill>
                        <a:schemeClr val="accent1"/>
                      </a:solidFill>
                    </a14:hiddenFill>
                  </a:ext>
                  <a:ext uri="{91240B29-F687-4F45-9708-019B960494DF}">
                    <a14:hiddenLine w="28575">
                      <a:solidFill>
                        <a:schemeClr val="tx1"/>
                      </a:solidFill>
                      <a:miter lim="800000"/>
                      <a:headEnd/>
                      <a:tailEnd type="none" w="lg" len="lg"/>
                    </a14:hiddenLine>
                  </a:ext>
                  <a:ext uri="{AF507438-7753-43E0-B8FC-AC1667EBCBE1}">
                    <a14:hiddenEffects>
                      <a:effectLst>
                        <a:outerShdw dist="35921" dir="2700000" algn="ctr" rotWithShape="0">
                          <a:schemeClr val="bg2"/>
                        </a:outerShdw>
                      </a:effectLst>
                    </a14:hiddenEffects>
                  </a:ext>
                </a:extLst>
              </p:spPr>
              <p:txBody>
                <a:bodyPr wrap="squar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2000" b="0" i="0" u="none" strike="noStrike" kern="1200" cap="none" spc="0" normalizeH="0" baseline="0" noProof="0" dirty="0">
                      <a:ln>
                        <a:noFill/>
                      </a:ln>
                      <a:solidFill>
                        <a:srgbClr val="000000"/>
                      </a:solidFill>
                      <a:effectLst/>
                      <a:uLnTx/>
                      <a:uFillTx/>
                      <a:latin typeface="Tahoma" panose="020B0604030504040204" pitchFamily="34" charset="0"/>
                      <a:ea typeface="宋体" pitchFamily="2" charset="-122"/>
                      <a:cs typeface="+mn-cs"/>
                    </a:rPr>
                    <a:t> Deriving Van der Waals </a:t>
                  </a:r>
                  <a:r>
                    <a:rPr lang="en-US" altLang="zh-CN" sz="2000" dirty="0">
                      <a:solidFill>
                        <a:srgbClr val="000000"/>
                      </a:solidFill>
                      <a:latin typeface="Tahoma" panose="020B0604030504040204" pitchFamily="34" charset="0"/>
                    </a:rPr>
                    <a:t>potential</a:t>
                  </a:r>
                  <a:r>
                    <a:rPr kumimoji="0" lang="en-US" altLang="zh-CN" sz="2000" b="0" i="0" u="none" strike="noStrike" kern="1200" cap="none" spc="0" normalizeH="0" baseline="0" noProof="0" dirty="0">
                      <a:ln>
                        <a:noFill/>
                      </a:ln>
                      <a:solidFill>
                        <a:srgbClr val="000000"/>
                      </a:solidFill>
                      <a:effectLst/>
                      <a:uLnTx/>
                      <a:uFillTx/>
                      <a:latin typeface="Tahoma" panose="020B0604030504040204" pitchFamily="34" charset="0"/>
                      <a:ea typeface="宋体" pitchFamily="2" charset="-122"/>
                      <a:cs typeface="+mn-cs"/>
                    </a:rPr>
                    <a:t> </a:t>
                  </a:r>
                  <a14:m>
                    <m:oMath xmlns:m="http://schemas.openxmlformats.org/officeDocument/2006/math">
                      <m:r>
                        <a:rPr kumimoji="0" lang="en-US" altLang="zh-CN"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−1/</m:t>
                      </m:r>
                      <m:sSup>
                        <m:sSupPr>
                          <m:ctrlPr>
                            <a:rPr kumimoji="0" lang="en-US" altLang="zh-CN"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pPr>
                        <m:e>
                          <m:r>
                            <a:rPr kumimoji="0" lang="en-US" altLang="zh-CN"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𝑟</m:t>
                          </m:r>
                        </m:e>
                        <m:sup>
                          <m:r>
                            <a:rPr kumimoji="0" lang="en-US" altLang="zh-CN"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6</m:t>
                          </m:r>
                        </m:sup>
                      </m:sSup>
                    </m:oMath>
                  </a14:m>
                  <a:r>
                    <a:rPr kumimoji="0" lang="en-US" altLang="zh-CN" sz="2000" b="0" i="0" u="none" strike="noStrike" kern="1200" cap="none" spc="0" normalizeH="0" baseline="0" noProof="0" dirty="0">
                      <a:ln>
                        <a:noFill/>
                      </a:ln>
                      <a:solidFill>
                        <a:srgbClr val="000000"/>
                      </a:solidFill>
                      <a:effectLst/>
                      <a:uLnTx/>
                      <a:uFillTx/>
                      <a:latin typeface="Tahoma" panose="020B0604030504040204" pitchFamily="34" charset="0"/>
                      <a:ea typeface="宋体" pitchFamily="2" charset="-122"/>
                      <a:cs typeface="+mn-cs"/>
                    </a:rPr>
                    <a:t> </a:t>
                  </a:r>
                </a:p>
              </p:txBody>
            </p:sp>
          </mc:Choice>
          <mc:Fallback xmlns="">
            <p:sp>
              <p:nvSpPr>
                <p:cNvPr id="1271817" name="Text Box 9">
                  <a:extLst>
                    <a:ext uri="{FF2B5EF4-FFF2-40B4-BE49-F238E27FC236}">
                      <a16:creationId xmlns:a16="http://schemas.microsoft.com/office/drawing/2014/main" id="{DA86E6C9-5E72-EE1B-8A07-266381D0A70B}"/>
                    </a:ext>
                  </a:extLst>
                </p:cNvPr>
                <p:cNvSpPr txBox="1">
                  <a:spLocks noRot="1" noChangeAspect="1" noMove="1" noResize="1" noEditPoints="1" noAdjustHandles="1" noChangeArrowheads="1" noChangeShapeType="1" noTextEdit="1"/>
                </p:cNvSpPr>
                <p:nvPr/>
              </p:nvSpPr>
              <p:spPr bwMode="auto">
                <a:xfrm>
                  <a:off x="3692" y="2979"/>
                  <a:ext cx="1085" cy="448"/>
                </a:xfrm>
                <a:prstGeom prst="rect">
                  <a:avLst/>
                </a:prstGeom>
                <a:blipFill>
                  <a:blip r:embed="rId3"/>
                  <a:stretch>
                    <a:fillRect l="-1208" t="-3614" b="-10241"/>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grpSp>
      <p:sp>
        <p:nvSpPr>
          <p:cNvPr id="1271818" name="Line 10">
            <a:extLst>
              <a:ext uri="{FF2B5EF4-FFF2-40B4-BE49-F238E27FC236}">
                <a16:creationId xmlns:a16="http://schemas.microsoft.com/office/drawing/2014/main" id="{EA472C09-8596-432E-5AA2-F8C62783982C}"/>
              </a:ext>
            </a:extLst>
          </p:cNvPr>
          <p:cNvSpPr>
            <a:spLocks noChangeShapeType="1"/>
          </p:cNvSpPr>
          <p:nvPr/>
        </p:nvSpPr>
        <p:spPr bwMode="auto">
          <a:xfrm>
            <a:off x="5939613" y="4137466"/>
            <a:ext cx="684212" cy="476250"/>
          </a:xfrm>
          <a:prstGeom prst="line">
            <a:avLst/>
          </a:prstGeom>
          <a:noFill/>
          <a:ln w="38100">
            <a:solidFill>
              <a:srgbClr val="FF0000"/>
            </a:solidFill>
            <a:round/>
            <a:headEnd type="stealth" w="lg" len="lg"/>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2200" b="0" i="0" u="none" strike="noStrike" kern="1200" cap="none" spc="0" normalizeH="0" baseline="0" noProof="0">
              <a:ln>
                <a:noFill/>
              </a:ln>
              <a:solidFill>
                <a:srgbClr val="0000CC"/>
              </a:solidFill>
              <a:effectLst/>
              <a:uLnTx/>
              <a:uFillTx/>
              <a:latin typeface="Tahoma" panose="020B0604030504040204" pitchFamily="34" charset="0"/>
              <a:ea typeface="宋体" pitchFamily="2" charset="-122"/>
              <a:cs typeface="+mn-cs"/>
            </a:endParaRPr>
          </a:p>
        </p:txBody>
      </p:sp>
      <p:sp>
        <p:nvSpPr>
          <p:cNvPr id="1271819" name="Line 11">
            <a:extLst>
              <a:ext uri="{FF2B5EF4-FFF2-40B4-BE49-F238E27FC236}">
                <a16:creationId xmlns:a16="http://schemas.microsoft.com/office/drawing/2014/main" id="{B9DC6027-0FA1-460B-93B8-9C6427EB296A}"/>
              </a:ext>
            </a:extLst>
          </p:cNvPr>
          <p:cNvSpPr>
            <a:spLocks noChangeShapeType="1"/>
          </p:cNvSpPr>
          <p:nvPr/>
        </p:nvSpPr>
        <p:spPr bwMode="auto">
          <a:xfrm flipV="1">
            <a:off x="2655890" y="4035580"/>
            <a:ext cx="543701" cy="484337"/>
          </a:xfrm>
          <a:prstGeom prst="line">
            <a:avLst/>
          </a:prstGeom>
          <a:noFill/>
          <a:ln w="38100">
            <a:solidFill>
              <a:srgbClr val="FF0000"/>
            </a:solidFill>
            <a:round/>
            <a:headEnd type="stealth" w="lg" len="lg"/>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2200" b="0" i="0" u="none" strike="noStrike" kern="1200" cap="none" spc="0" normalizeH="0" baseline="0" noProof="0">
              <a:ln>
                <a:noFill/>
              </a:ln>
              <a:solidFill>
                <a:srgbClr val="0000CC"/>
              </a:solidFill>
              <a:effectLst/>
              <a:uLnTx/>
              <a:uFillTx/>
              <a:latin typeface="Tahoma" panose="020B0604030504040204" pitchFamily="34" charset="0"/>
              <a:ea typeface="宋体" pitchFamily="2" charset="-122"/>
              <a:cs typeface="+mn-cs"/>
            </a:endParaRPr>
          </a:p>
        </p:txBody>
      </p:sp>
      <p:grpSp>
        <p:nvGrpSpPr>
          <p:cNvPr id="1271820" name="Group 12">
            <a:extLst>
              <a:ext uri="{FF2B5EF4-FFF2-40B4-BE49-F238E27FC236}">
                <a16:creationId xmlns:a16="http://schemas.microsoft.com/office/drawing/2014/main" id="{B0BC792E-E15B-D725-AA85-540BE04228B8}"/>
              </a:ext>
            </a:extLst>
          </p:cNvPr>
          <p:cNvGrpSpPr>
            <a:grpSpLocks/>
          </p:cNvGrpSpPr>
          <p:nvPr/>
        </p:nvGrpSpPr>
        <p:grpSpPr bwMode="auto">
          <a:xfrm>
            <a:off x="3202959" y="3051702"/>
            <a:ext cx="2773363" cy="1440901"/>
            <a:chOff x="230" y="1940"/>
            <a:chExt cx="1451" cy="628"/>
          </a:xfrm>
        </p:grpSpPr>
        <p:sp>
          <p:nvSpPr>
            <p:cNvPr id="1271821" name="Oval 13">
              <a:extLst>
                <a:ext uri="{FF2B5EF4-FFF2-40B4-BE49-F238E27FC236}">
                  <a16:creationId xmlns:a16="http://schemas.microsoft.com/office/drawing/2014/main" id="{B733CE73-9167-D48E-DD2C-15D8372B3C87}"/>
                </a:ext>
              </a:extLst>
            </p:cNvPr>
            <p:cNvSpPr>
              <a:spLocks noChangeArrowheads="1"/>
            </p:cNvSpPr>
            <p:nvPr/>
          </p:nvSpPr>
          <p:spPr bwMode="auto">
            <a:xfrm>
              <a:off x="249" y="1940"/>
              <a:ext cx="1429" cy="628"/>
            </a:xfrm>
            <a:prstGeom prst="ellipse">
              <a:avLst/>
            </a:prstGeom>
            <a:solidFill>
              <a:srgbClr val="FFCC00"/>
            </a:solidFill>
            <a:ln w="28575">
              <a:solidFill>
                <a:schemeClr val="tx1"/>
              </a:solidFill>
              <a:round/>
              <a:headEnd/>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2200" b="0" i="0" u="none" strike="noStrike" kern="1200" cap="none" spc="0" normalizeH="0" baseline="0" noProof="0">
                <a:ln>
                  <a:noFill/>
                </a:ln>
                <a:solidFill>
                  <a:srgbClr val="0000CC"/>
                </a:solidFill>
                <a:effectLst/>
                <a:uLnTx/>
                <a:uFillTx/>
                <a:latin typeface="Tahoma" panose="020B0604030504040204" pitchFamily="34" charset="0"/>
                <a:ea typeface="宋体" pitchFamily="2" charset="-122"/>
                <a:cs typeface="+mn-cs"/>
              </a:endParaRPr>
            </a:p>
          </p:txBody>
        </p:sp>
        <p:sp>
          <p:nvSpPr>
            <p:cNvPr id="1271822" name="Text Box 14">
              <a:extLst>
                <a:ext uri="{FF2B5EF4-FFF2-40B4-BE49-F238E27FC236}">
                  <a16:creationId xmlns:a16="http://schemas.microsoft.com/office/drawing/2014/main" id="{31F8899C-A8EE-708B-B852-59F59FF2C253}"/>
                </a:ext>
              </a:extLst>
            </p:cNvPr>
            <p:cNvSpPr txBox="1">
              <a:spLocks noChangeArrowheads="1"/>
            </p:cNvSpPr>
            <p:nvPr/>
          </p:nvSpPr>
          <p:spPr bwMode="auto">
            <a:xfrm>
              <a:off x="230" y="2129"/>
              <a:ext cx="1451" cy="3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2200" b="1" i="0" u="none" strike="noStrike" kern="1200" cap="none" spc="0" normalizeH="0" baseline="0" noProof="0" dirty="0">
                  <a:ln>
                    <a:noFill/>
                  </a:ln>
                  <a:solidFill>
                    <a:srgbClr val="0000CC"/>
                  </a:solidFill>
                  <a:effectLst/>
                  <a:uLnTx/>
                  <a:uFillTx/>
                  <a:latin typeface="Tahoma" panose="020B0604030504040204" pitchFamily="34" charset="0"/>
                  <a:ea typeface="宋体" pitchFamily="2" charset="-122"/>
                  <a:cs typeface="+mn-cs"/>
                </a:rPr>
                <a:t> Shou-chin Wang (</a:t>
              </a:r>
              <a:r>
                <a:rPr kumimoji="0" lang="zh-CN" altLang="en-US" sz="2200" b="1" i="0" u="none" strike="noStrike" kern="1200" cap="none" spc="0" normalizeH="0" baseline="0" noProof="0" dirty="0">
                  <a:ln>
                    <a:noFill/>
                  </a:ln>
                  <a:solidFill>
                    <a:srgbClr val="0000CC"/>
                  </a:solidFill>
                  <a:effectLst/>
                  <a:uLnTx/>
                  <a:uFillTx/>
                  <a:latin typeface="Tahoma" panose="020B0604030504040204" pitchFamily="34" charset="0"/>
                  <a:ea typeface="宋体" pitchFamily="2" charset="-122"/>
                  <a:cs typeface="+mn-cs"/>
                </a:rPr>
                <a:t>王守竞）</a:t>
              </a:r>
              <a:endParaRPr kumimoji="0" lang="en-US" altLang="zh-CN" sz="2200" b="1" i="0" u="none" strike="noStrike" kern="1200" cap="none" spc="0" normalizeH="0" baseline="0" noProof="0" dirty="0">
                <a:ln>
                  <a:noFill/>
                </a:ln>
                <a:solidFill>
                  <a:srgbClr val="0000CC"/>
                </a:solidFill>
                <a:effectLst/>
                <a:uLnTx/>
                <a:uFillTx/>
                <a:latin typeface="Tahoma" panose="020B0604030504040204" pitchFamily="34" charset="0"/>
                <a:ea typeface="宋体" pitchFamily="2" charset="-122"/>
                <a:cs typeface="+mn-cs"/>
              </a:endParaRPr>
            </a:p>
          </p:txBody>
        </p:sp>
      </p:grpSp>
      <p:grpSp>
        <p:nvGrpSpPr>
          <p:cNvPr id="1271823" name="Group 15">
            <a:extLst>
              <a:ext uri="{FF2B5EF4-FFF2-40B4-BE49-F238E27FC236}">
                <a16:creationId xmlns:a16="http://schemas.microsoft.com/office/drawing/2014/main" id="{304CA62D-5BD1-D726-4CC3-4EDC89C1AE9B}"/>
              </a:ext>
            </a:extLst>
          </p:cNvPr>
          <p:cNvGrpSpPr>
            <a:grpSpLocks/>
          </p:cNvGrpSpPr>
          <p:nvPr/>
        </p:nvGrpSpPr>
        <p:grpSpPr bwMode="auto">
          <a:xfrm>
            <a:off x="3239275" y="734781"/>
            <a:ext cx="2524122" cy="1405697"/>
            <a:chOff x="1908" y="2883"/>
            <a:chExt cx="1610" cy="680"/>
          </a:xfrm>
        </p:grpSpPr>
        <p:sp>
          <p:nvSpPr>
            <p:cNvPr id="1271824" name="Oval 16">
              <a:extLst>
                <a:ext uri="{FF2B5EF4-FFF2-40B4-BE49-F238E27FC236}">
                  <a16:creationId xmlns:a16="http://schemas.microsoft.com/office/drawing/2014/main" id="{4FCAD6D6-1CF6-2D8B-D358-432F19B5CBC0}"/>
                </a:ext>
              </a:extLst>
            </p:cNvPr>
            <p:cNvSpPr>
              <a:spLocks noChangeArrowheads="1"/>
            </p:cNvSpPr>
            <p:nvPr/>
          </p:nvSpPr>
          <p:spPr bwMode="auto">
            <a:xfrm>
              <a:off x="1928" y="2883"/>
              <a:ext cx="1564" cy="680"/>
            </a:xfrm>
            <a:prstGeom prst="ellipse">
              <a:avLst/>
            </a:prstGeom>
            <a:solidFill>
              <a:srgbClr val="CCFFFF"/>
            </a:solidFill>
            <a:ln w="28575">
              <a:solidFill>
                <a:schemeClr val="tx1"/>
              </a:solidFill>
              <a:round/>
              <a:headEnd/>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2200" b="0" i="0" u="none" strike="noStrike" kern="1200" cap="none" spc="0" normalizeH="0" baseline="0" noProof="0">
                <a:ln>
                  <a:noFill/>
                </a:ln>
                <a:solidFill>
                  <a:srgbClr val="0000CC"/>
                </a:solidFill>
                <a:effectLst/>
                <a:uLnTx/>
                <a:uFillTx/>
                <a:latin typeface="Tahoma" panose="020B0604030504040204" pitchFamily="34" charset="0"/>
                <a:ea typeface="宋体" pitchFamily="2" charset="-122"/>
                <a:cs typeface="+mn-cs"/>
              </a:endParaRPr>
            </a:p>
          </p:txBody>
        </p:sp>
        <mc:AlternateContent xmlns:mc="http://schemas.openxmlformats.org/markup-compatibility/2006" xmlns:a14="http://schemas.microsoft.com/office/drawing/2010/main">
          <mc:Choice Requires="a14">
            <p:sp>
              <p:nvSpPr>
                <p:cNvPr id="1271825" name="Text Box 17">
                  <a:extLst>
                    <a:ext uri="{FF2B5EF4-FFF2-40B4-BE49-F238E27FC236}">
                      <a16:creationId xmlns:a16="http://schemas.microsoft.com/office/drawing/2014/main" id="{FC341188-B66A-EBDF-D4D9-417BF31C7AEA}"/>
                    </a:ext>
                  </a:extLst>
                </p:cNvPr>
                <p:cNvSpPr txBox="1">
                  <a:spLocks noChangeArrowheads="1"/>
                </p:cNvSpPr>
                <p:nvPr/>
              </p:nvSpPr>
              <p:spPr bwMode="auto">
                <a:xfrm>
                  <a:off x="1908" y="3044"/>
                  <a:ext cx="1610" cy="342"/>
                </a:xfrm>
                <a:prstGeom prst="rect">
                  <a:avLst/>
                </a:prstGeom>
                <a:noFill/>
                <a:ln>
                  <a:noFill/>
                </a:ln>
                <a:effectLst/>
                <a:extLst>
                  <a:ext uri="{909E8E84-426E-40DD-AFC4-6F175D3DCCD1}">
                    <a14:hiddenFill>
                      <a:solidFill>
                        <a:schemeClr val="accent1"/>
                      </a:solidFill>
                    </a14:hiddenFill>
                  </a:ext>
                  <a:ext uri="{91240B29-F687-4F45-9708-019B960494DF}">
                    <a14:hiddenLine w="28575">
                      <a:solidFill>
                        <a:schemeClr val="tx1"/>
                      </a:solidFill>
                      <a:miter lim="800000"/>
                      <a:headEnd/>
                      <a:tailEnd type="none" w="lg" len="lg"/>
                    </a14:hiddenLine>
                  </a:ext>
                  <a:ext uri="{AF507438-7753-43E0-B8FC-AC1667EBCBE1}">
                    <a14:hiddenEffects>
                      <a:effectLst>
                        <a:outerShdw dist="35921" dir="2700000" algn="ctr" rotWithShape="0">
                          <a:schemeClr val="bg2"/>
                        </a:outerShdw>
                      </a:effectLst>
                    </a14:hiddenEffects>
                  </a:ext>
                </a:extLst>
              </p:spPr>
              <p:txBody>
                <a:bodyP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2000" b="0" i="0" u="none" strike="noStrike" kern="1200" cap="none" spc="0" normalizeH="0" baseline="0" noProof="0" dirty="0">
                      <a:ln>
                        <a:noFill/>
                      </a:ln>
                      <a:solidFill>
                        <a:srgbClr val="000000"/>
                      </a:solidFill>
                      <a:effectLst/>
                      <a:uLnTx/>
                      <a:uFillTx/>
                      <a:latin typeface="Tahoma" panose="020B0604030504040204" pitchFamily="34" charset="0"/>
                      <a:ea typeface="宋体" pitchFamily="2" charset="-122"/>
                      <a:cs typeface="+mn-cs"/>
                    </a:rPr>
                    <a:t> Variational calculation of </a:t>
                  </a:r>
                  <a14:m>
                    <m:oMath xmlns:m="http://schemas.openxmlformats.org/officeDocument/2006/math">
                      <m:sSub>
                        <m:sSubPr>
                          <m:ctrlPr>
                            <a:rPr kumimoji="0" lang="en-US" altLang="zh-CN"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0" lang="en-US" altLang="zh-CN"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𝐻</m:t>
                          </m:r>
                        </m:e>
                        <m:sub>
                          <m:r>
                            <a:rPr kumimoji="0" lang="en-US" altLang="zh-CN"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a14:m>
                  <a:endParaRPr kumimoji="0" lang="en-US" altLang="zh-CN" sz="2000" b="0" i="0" u="none" strike="noStrike" kern="1200" cap="none" spc="0" normalizeH="0" baseline="0" noProof="0" dirty="0">
                    <a:ln>
                      <a:noFill/>
                    </a:ln>
                    <a:solidFill>
                      <a:srgbClr val="000000"/>
                    </a:solidFill>
                    <a:effectLst/>
                    <a:uLnTx/>
                    <a:uFillTx/>
                    <a:latin typeface="Tahoma" panose="020B0604030504040204" pitchFamily="34" charset="0"/>
                    <a:ea typeface="宋体" pitchFamily="2" charset="-122"/>
                    <a:cs typeface="+mn-cs"/>
                  </a:endParaRPr>
                </a:p>
              </p:txBody>
            </p:sp>
          </mc:Choice>
          <mc:Fallback xmlns="">
            <p:sp>
              <p:nvSpPr>
                <p:cNvPr id="1271825" name="Text Box 17">
                  <a:extLst>
                    <a:ext uri="{FF2B5EF4-FFF2-40B4-BE49-F238E27FC236}">
                      <a16:creationId xmlns:a16="http://schemas.microsoft.com/office/drawing/2014/main" id="{FC656D16-68D0-91BD-6B6F-0930ED1A4D91}"/>
                    </a:ext>
                  </a:extLst>
                </p:cNvPr>
                <p:cNvSpPr txBox="1">
                  <a:spLocks noRot="1" noChangeAspect="1" noMove="1" noResize="1" noEditPoints="1" noAdjustHandles="1" noChangeArrowheads="1" noChangeShapeType="1" noTextEdit="1"/>
                </p:cNvSpPr>
                <p:nvPr/>
              </p:nvSpPr>
              <p:spPr bwMode="auto">
                <a:xfrm>
                  <a:off x="1908" y="3044"/>
                  <a:ext cx="1610" cy="342"/>
                </a:xfrm>
                <a:prstGeom prst="rect">
                  <a:avLst/>
                </a:prstGeom>
                <a:blipFill>
                  <a:blip r:embed="rId4"/>
                  <a:stretch>
                    <a:fillRect t="-4310" b="-14655"/>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grpSp>
      <p:sp>
        <p:nvSpPr>
          <p:cNvPr id="1271826" name="Line 18">
            <a:extLst>
              <a:ext uri="{FF2B5EF4-FFF2-40B4-BE49-F238E27FC236}">
                <a16:creationId xmlns:a16="http://schemas.microsoft.com/office/drawing/2014/main" id="{F0E7090F-D422-5A1C-5E4C-AEE3E68CDB9D}"/>
              </a:ext>
            </a:extLst>
          </p:cNvPr>
          <p:cNvSpPr>
            <a:spLocks noChangeShapeType="1"/>
          </p:cNvSpPr>
          <p:nvPr/>
        </p:nvSpPr>
        <p:spPr bwMode="auto">
          <a:xfrm flipV="1">
            <a:off x="4559546" y="2213503"/>
            <a:ext cx="0" cy="720725"/>
          </a:xfrm>
          <a:prstGeom prst="line">
            <a:avLst/>
          </a:prstGeom>
          <a:noFill/>
          <a:ln w="38100">
            <a:solidFill>
              <a:srgbClr val="FF0000"/>
            </a:solidFill>
            <a:round/>
            <a:headEnd type="stealth" w="lg" len="lg"/>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2200" b="0" i="0" u="none" strike="noStrike" kern="1200" cap="none" spc="0" normalizeH="0" baseline="0" noProof="0">
              <a:ln>
                <a:noFill/>
              </a:ln>
              <a:solidFill>
                <a:srgbClr val="0000CC"/>
              </a:solidFill>
              <a:effectLst/>
              <a:uLnTx/>
              <a:uFillTx/>
              <a:latin typeface="Tahoma" panose="020B0604030504040204" pitchFamily="34" charset="0"/>
              <a:ea typeface="宋体" pitchFamily="2" charset="-122"/>
              <a:cs typeface="+mn-cs"/>
            </a:endParaRPr>
          </a:p>
        </p:txBody>
      </p:sp>
      <p:sp>
        <p:nvSpPr>
          <p:cNvPr id="1271869" name="Text Box 55">
            <a:extLst>
              <a:ext uri="{FF2B5EF4-FFF2-40B4-BE49-F238E27FC236}">
                <a16:creationId xmlns:a16="http://schemas.microsoft.com/office/drawing/2014/main" id="{7373E2F9-A0A3-A7F2-2DA3-12C7304DAA78}"/>
              </a:ext>
            </a:extLst>
          </p:cNvPr>
          <p:cNvSpPr txBox="1">
            <a:spLocks noChangeArrowheads="1"/>
          </p:cNvSpPr>
          <p:nvPr/>
        </p:nvSpPr>
        <p:spPr bwMode="auto">
          <a:xfrm>
            <a:off x="631162" y="3306469"/>
            <a:ext cx="1996926"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1600" dirty="0">
                <a:solidFill>
                  <a:srgbClr val="000000"/>
                </a:solidFill>
                <a:latin typeface="Tahoma" panose="020B0604030504040204" pitchFamily="34" charset="0"/>
                <a:ea typeface="Tahoma" panose="020B0604030504040204" pitchFamily="34" charset="0"/>
                <a:cs typeface="Tahoma" panose="020B0604030504040204" pitchFamily="34" charset="0"/>
              </a:rPr>
              <a:t>S. C. </a:t>
            </a:r>
            <a:r>
              <a:rPr kumimoji="1" lang="en-US" altLang="zh-CN" sz="1600" b="0" i="0" u="none" strike="noStrike" kern="1200" cap="none" spc="0" normalizeH="0" baseline="0" noProof="0" dirty="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rPr>
              <a:t>Wang, </a:t>
            </a:r>
            <a:r>
              <a:rPr kumimoji="1" lang="de-DE" altLang="zh-CN" sz="1600" b="0" i="0" u="none" strike="noStrike" kern="1200" cap="none" spc="0" normalizeH="0" baseline="0" noProof="0" dirty="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rPr>
              <a:t>Physik. Zeitschrift 28, 663 (1927)</a:t>
            </a:r>
          </a:p>
        </p:txBody>
      </p:sp>
      <p:sp>
        <p:nvSpPr>
          <p:cNvPr id="3" name="文本框 2">
            <a:extLst>
              <a:ext uri="{FF2B5EF4-FFF2-40B4-BE49-F238E27FC236}">
                <a16:creationId xmlns:a16="http://schemas.microsoft.com/office/drawing/2014/main" id="{A465E6D7-4B60-8C9D-17E2-FD768F631F56}"/>
              </a:ext>
            </a:extLst>
          </p:cNvPr>
          <p:cNvSpPr txBox="1"/>
          <p:nvPr/>
        </p:nvSpPr>
        <p:spPr>
          <a:xfrm>
            <a:off x="3100487" y="6182196"/>
            <a:ext cx="4265962" cy="338554"/>
          </a:xfrm>
          <a:prstGeom prst="rect">
            <a:avLst/>
          </a:prstGeom>
          <a:noFill/>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1600" b="0" i="0" u="none" strike="noStrike" kern="1200" cap="none" spc="0" normalizeH="0" baseline="0" noProof="0" dirty="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rPr>
              <a:t>S. C. Wang, Phys. Rev. 34, 243 (1929)</a:t>
            </a:r>
          </a:p>
        </p:txBody>
      </p:sp>
      <p:sp>
        <p:nvSpPr>
          <p:cNvPr id="5" name="文本框 4">
            <a:extLst>
              <a:ext uri="{FF2B5EF4-FFF2-40B4-BE49-F238E27FC236}">
                <a16:creationId xmlns:a16="http://schemas.microsoft.com/office/drawing/2014/main" id="{4A7AE614-EAC9-AC1C-3EEA-7B198C65EC68}"/>
              </a:ext>
            </a:extLst>
          </p:cNvPr>
          <p:cNvSpPr txBox="1"/>
          <p:nvPr/>
        </p:nvSpPr>
        <p:spPr>
          <a:xfrm>
            <a:off x="6136115" y="2410002"/>
            <a:ext cx="2399242" cy="584775"/>
          </a:xfrm>
          <a:prstGeom prst="rect">
            <a:avLst/>
          </a:prstGeom>
          <a:noFill/>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1600" b="0" i="0" u="none" strike="noStrike" kern="1200" cap="none" spc="0" normalizeH="0" baseline="0" noProof="0" dirty="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rPr>
              <a:t>S. C. Wang. Phys. Rev. 31,</a:t>
            </a:r>
            <a:r>
              <a:rPr kumimoji="1" lang="zh-CN" altLang="en-US" sz="1600" b="0" i="0" u="none" strike="noStrike" kern="1200" cap="none" spc="0" normalizeH="0" baseline="0" noProof="0" dirty="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rPr>
              <a:t> </a:t>
            </a:r>
            <a:r>
              <a:rPr kumimoji="1" lang="en-US" altLang="zh-CN" sz="1600" b="0" i="0" u="none" strike="noStrike" kern="1200" cap="none" spc="0" normalizeH="0" baseline="0" noProof="0" dirty="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rPr>
              <a:t>579 (1928)</a:t>
            </a:r>
          </a:p>
        </p:txBody>
      </p:sp>
      <p:pic>
        <p:nvPicPr>
          <p:cNvPr id="8" name="图片 7" descr="图示">
            <a:extLst>
              <a:ext uri="{FF2B5EF4-FFF2-40B4-BE49-F238E27FC236}">
                <a16:creationId xmlns:a16="http://schemas.microsoft.com/office/drawing/2014/main" id="{4386E6F9-A6B8-5BC5-F189-F6BA2087961A}"/>
              </a:ext>
            </a:extLst>
          </p:cNvPr>
          <p:cNvPicPr>
            <a:picLocks noChangeAspect="1"/>
          </p:cNvPicPr>
          <p:nvPr/>
        </p:nvPicPr>
        <p:blipFill>
          <a:blip r:embed="rId5" cstate="print">
            <a:extLst>
              <a:ext uri="{28A0092B-C50C-407E-A947-70E740481C1C}">
                <a14:useLocalDpi xmlns:a14="http://schemas.microsoft.com/office/drawing/2010/main" val="0"/>
              </a:ext>
            </a:extLst>
          </a:blip>
          <a:srcRect l="7451" t="5524" r="5256" b="41007"/>
          <a:stretch>
            <a:fillRect/>
          </a:stretch>
        </p:blipFill>
        <p:spPr>
          <a:xfrm>
            <a:off x="4031089" y="4712070"/>
            <a:ext cx="1811867" cy="1383514"/>
          </a:xfrm>
          <a:prstGeom prst="rect">
            <a:avLst/>
          </a:prstGeom>
        </p:spPr>
      </p:pic>
      <p:pic>
        <p:nvPicPr>
          <p:cNvPr id="2" name="图片 1" descr="图示">
            <a:extLst>
              <a:ext uri="{FF2B5EF4-FFF2-40B4-BE49-F238E27FC236}">
                <a16:creationId xmlns:a16="http://schemas.microsoft.com/office/drawing/2014/main" id="{A87F16AF-C286-A74B-39A8-066D59F66B63}"/>
              </a:ext>
            </a:extLst>
          </p:cNvPr>
          <p:cNvPicPr>
            <a:picLocks noChangeAspect="1"/>
          </p:cNvPicPr>
          <p:nvPr/>
        </p:nvPicPr>
        <p:blipFill>
          <a:blip r:embed="rId6">
            <a:extLst>
              <a:ext uri="{28A0092B-C50C-407E-A947-70E740481C1C}">
                <a14:useLocalDpi xmlns:a14="http://schemas.microsoft.com/office/drawing/2010/main" val="0"/>
              </a:ext>
            </a:extLst>
          </a:blip>
          <a:srcRect l="43262" t="8107" r="13886" b="13180"/>
          <a:stretch>
            <a:fillRect/>
          </a:stretch>
        </p:blipFill>
        <p:spPr>
          <a:xfrm>
            <a:off x="6623825" y="971084"/>
            <a:ext cx="1360242" cy="1161930"/>
          </a:xfrm>
          <a:prstGeom prst="rect">
            <a:avLst/>
          </a:prstGeom>
        </p:spPr>
      </p:pic>
      <p:pic>
        <p:nvPicPr>
          <p:cNvPr id="6" name="图片 5" descr="图片包含 图示&#10;&#10;AI 生成的内容可能不正确。">
            <a:extLst>
              <a:ext uri="{FF2B5EF4-FFF2-40B4-BE49-F238E27FC236}">
                <a16:creationId xmlns:a16="http://schemas.microsoft.com/office/drawing/2014/main" id="{04E6FF3D-3084-8229-B5AC-4C9D6B6C605F}"/>
              </a:ext>
            </a:extLst>
          </p:cNvPr>
          <p:cNvPicPr>
            <a:picLocks noChangeAspect="1"/>
          </p:cNvPicPr>
          <p:nvPr/>
        </p:nvPicPr>
        <p:blipFill>
          <a:blip r:embed="rId7" cstate="print">
            <a:extLst>
              <a:ext uri="{28A0092B-C50C-407E-A947-70E740481C1C}">
                <a14:useLocalDpi xmlns:a14="http://schemas.microsoft.com/office/drawing/2010/main" val="0"/>
              </a:ext>
            </a:extLst>
          </a:blip>
          <a:srcRect l="47592" t="17420"/>
          <a:stretch>
            <a:fillRect/>
          </a:stretch>
        </p:blipFill>
        <p:spPr>
          <a:xfrm>
            <a:off x="776287" y="1574943"/>
            <a:ext cx="1986490" cy="1277119"/>
          </a:xfrm>
          <a:prstGeom prst="rect">
            <a:avLst/>
          </a:prstGeom>
        </p:spPr>
      </p:pic>
    </p:spTree>
    <p:extLst>
      <p:ext uri="{BB962C8B-B14F-4D97-AF65-F5344CB8AC3E}">
        <p14:creationId xmlns:p14="http://schemas.microsoft.com/office/powerpoint/2010/main" val="1413923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1271815"/>
                                        </p:tgtEl>
                                      </p:cBhvr>
                                    </p:animEffect>
                                    <p:animScale>
                                      <p:cBhvr>
                                        <p:cTn id="7" dur="250" autoRev="1" fill="hold"/>
                                        <p:tgtEl>
                                          <p:spTgt spid="1271815"/>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nodeType="clickEffect">
                                  <p:stCondLst>
                                    <p:cond delay="0"/>
                                  </p:stCondLst>
                                  <p:childTnLst>
                                    <p:animEffect transition="out" filter="fade">
                                      <p:cBhvr>
                                        <p:cTn id="11" dur="500" tmFilter="0, 0; .2, .5; .8, .5; 1, 0"/>
                                        <p:tgtEl>
                                          <p:spTgt spid="6"/>
                                        </p:tgtEl>
                                      </p:cBhvr>
                                    </p:animEffect>
                                    <p:animScale>
                                      <p:cBhvr>
                                        <p:cTn id="12" dur="250" autoRev="1" fill="hold"/>
                                        <p:tgtEl>
                                          <p:spTgt spid="6"/>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2D0443-C5F4-F3CD-E429-B4D80F99FBC5}"/>
            </a:ext>
          </a:extLst>
        </p:cNvPr>
        <p:cNvGrpSpPr/>
        <p:nvPr/>
      </p:nvGrpSpPr>
      <p:grpSpPr>
        <a:xfrm>
          <a:off x="0" y="0"/>
          <a:ext cx="0" cy="0"/>
          <a:chOff x="0" y="0"/>
          <a:chExt cx="0" cy="0"/>
        </a:xfrm>
      </p:grpSpPr>
      <p:sp>
        <p:nvSpPr>
          <p:cNvPr id="35" name="AutoShape 21">
            <a:extLst>
              <a:ext uri="{FF2B5EF4-FFF2-40B4-BE49-F238E27FC236}">
                <a16:creationId xmlns:a16="http://schemas.microsoft.com/office/drawing/2014/main" id="{7F09D0BE-2B9A-FB4B-E141-32B288F71C94}"/>
              </a:ext>
            </a:extLst>
          </p:cNvPr>
          <p:cNvSpPr>
            <a:spLocks noChangeArrowheads="1"/>
          </p:cNvSpPr>
          <p:nvPr/>
        </p:nvSpPr>
        <p:spPr bwMode="auto">
          <a:xfrm>
            <a:off x="675401" y="4904734"/>
            <a:ext cx="2762066" cy="476960"/>
          </a:xfrm>
          <a:prstGeom prst="roundRect">
            <a:avLst>
              <a:gd name="adj" fmla="val 16667"/>
            </a:avLst>
          </a:prstGeom>
          <a:solidFill>
            <a:srgbClr val="00FF00">
              <a:alpha val="50195"/>
            </a:srgbClr>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en-US" altLang="zh-CN" sz="1350">
              <a:latin typeface="微软雅黑" panose="020B0503020204020204" pitchFamily="34" charset="-122"/>
              <a:ea typeface="微软雅黑" panose="020B0503020204020204" pitchFamily="34" charset="-122"/>
            </a:endParaRPr>
          </a:p>
        </p:txBody>
      </p:sp>
      <p:sp>
        <p:nvSpPr>
          <p:cNvPr id="34" name="AutoShape 21">
            <a:extLst>
              <a:ext uri="{FF2B5EF4-FFF2-40B4-BE49-F238E27FC236}">
                <a16:creationId xmlns:a16="http://schemas.microsoft.com/office/drawing/2014/main" id="{E0FD4F50-F08B-A156-21E3-1F2B94A5F972}"/>
              </a:ext>
            </a:extLst>
          </p:cNvPr>
          <p:cNvSpPr>
            <a:spLocks noChangeArrowheads="1"/>
          </p:cNvSpPr>
          <p:nvPr/>
        </p:nvSpPr>
        <p:spPr bwMode="auto">
          <a:xfrm>
            <a:off x="675400" y="2995181"/>
            <a:ext cx="1737599" cy="476960"/>
          </a:xfrm>
          <a:prstGeom prst="roundRect">
            <a:avLst>
              <a:gd name="adj" fmla="val 16667"/>
            </a:avLst>
          </a:prstGeom>
          <a:solidFill>
            <a:srgbClr val="00FF00">
              <a:alpha val="50195"/>
            </a:srgbClr>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en-US" altLang="zh-CN" sz="1350">
              <a:latin typeface="微软雅黑" panose="020B0503020204020204" pitchFamily="34" charset="-122"/>
              <a:ea typeface="微软雅黑" panose="020B0503020204020204" pitchFamily="34" charset="-122"/>
            </a:endParaRPr>
          </a:p>
        </p:txBody>
      </p:sp>
      <p:sp>
        <p:nvSpPr>
          <p:cNvPr id="33" name="AutoShape 21">
            <a:extLst>
              <a:ext uri="{FF2B5EF4-FFF2-40B4-BE49-F238E27FC236}">
                <a16:creationId xmlns:a16="http://schemas.microsoft.com/office/drawing/2014/main" id="{B4ECB84C-F730-B687-98BE-64B4D1E80341}"/>
              </a:ext>
            </a:extLst>
          </p:cNvPr>
          <p:cNvSpPr>
            <a:spLocks noChangeArrowheads="1"/>
          </p:cNvSpPr>
          <p:nvPr/>
        </p:nvSpPr>
        <p:spPr bwMode="auto">
          <a:xfrm>
            <a:off x="768051" y="1291527"/>
            <a:ext cx="2423882" cy="476960"/>
          </a:xfrm>
          <a:prstGeom prst="roundRect">
            <a:avLst>
              <a:gd name="adj" fmla="val 16667"/>
            </a:avLst>
          </a:prstGeom>
          <a:solidFill>
            <a:srgbClr val="00FF00">
              <a:alpha val="50195"/>
            </a:srgbClr>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en-US" altLang="zh-CN" sz="1350">
              <a:latin typeface="微软雅黑" panose="020B0503020204020204" pitchFamily="34" charset="-122"/>
              <a:ea typeface="微软雅黑" panose="020B0503020204020204" pitchFamily="34" charset="-122"/>
            </a:endParaRPr>
          </a:p>
        </p:txBody>
      </p:sp>
      <p:sp>
        <p:nvSpPr>
          <p:cNvPr id="111618" name="Rectangle 2">
            <a:extLst>
              <a:ext uri="{FF2B5EF4-FFF2-40B4-BE49-F238E27FC236}">
                <a16:creationId xmlns:a16="http://schemas.microsoft.com/office/drawing/2014/main" id="{E87219C7-6F2D-C0CB-C320-1C9D2F4C61A3}"/>
              </a:ext>
            </a:extLst>
          </p:cNvPr>
          <p:cNvSpPr>
            <a:spLocks noGrp="1" noChangeArrowheads="1"/>
          </p:cNvSpPr>
          <p:nvPr>
            <p:ph type="title"/>
          </p:nvPr>
        </p:nvSpPr>
        <p:spPr>
          <a:xfrm>
            <a:off x="706116" y="418173"/>
            <a:ext cx="7645400" cy="542330"/>
          </a:xfrm>
          <a:noFill/>
        </p:spPr>
        <p:txBody>
          <a:bodyPr/>
          <a:lstStyle/>
          <a:p>
            <a:pPr eaLnBrk="1" hangingPunct="1"/>
            <a:r>
              <a:rPr kumimoji="1" lang="de-DE" altLang="zh-CN" sz="2800" u="sng" kern="1200" dirty="0">
                <a:solidFill>
                  <a:srgbClr val="000000"/>
                </a:solidFill>
                <a:latin typeface="Tahoma" panose="020B0604030504040204" pitchFamily="34" charset="0"/>
                <a:ea typeface="Tahoma" panose="020B0604030504040204" pitchFamily="34" charset="0"/>
                <a:cs typeface="Tahoma" panose="020B0604030504040204" pitchFamily="34" charset="0"/>
              </a:rPr>
              <a:t>In</a:t>
            </a:r>
            <a:r>
              <a:rPr kumimoji="1" lang="en-US" altLang="zh-CN" sz="2800" u="sng" kern="1200" dirty="0">
                <a:solidFill>
                  <a:srgbClr val="000000"/>
                </a:solidFill>
                <a:latin typeface="Tahoma" panose="020B0604030504040204" pitchFamily="34" charset="0"/>
                <a:ea typeface="Tahoma" panose="020B0604030504040204" pitchFamily="34" charset="0"/>
                <a:cs typeface="Tahoma" panose="020B0604030504040204" pitchFamily="34" charset="0"/>
              </a:rPr>
              <a:t>termolecular forces</a:t>
            </a:r>
            <a:endParaRPr lang="en-US" altLang="zh-CN" sz="2600" u="sng" dirty="0">
              <a:latin typeface="Tahoma" panose="020B0604030504040204" pitchFamily="34" charset="0"/>
              <a:ea typeface="Tahoma" panose="020B0604030504040204" pitchFamily="34" charset="0"/>
              <a:cs typeface="Tahoma" panose="020B0604030504040204" pitchFamily="34" charset="0"/>
            </a:endParaRPr>
          </a:p>
        </p:txBody>
      </p:sp>
      <p:sp>
        <p:nvSpPr>
          <p:cNvPr id="4" name="Rectangle 2">
            <a:extLst>
              <a:ext uri="{FF2B5EF4-FFF2-40B4-BE49-F238E27FC236}">
                <a16:creationId xmlns:a16="http://schemas.microsoft.com/office/drawing/2014/main" id="{3B16729F-D83F-73F0-F38A-CB317564937D}"/>
              </a:ext>
            </a:extLst>
          </p:cNvPr>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zh-CN" sz="1800" b="0" i="0" u="none" strike="noStrike" kern="1200" cap="none" spc="0" normalizeH="0" baseline="0" noProof="0" dirty="0">
              <a:ln>
                <a:noFill/>
              </a:ln>
              <a:solidFill>
                <a:srgbClr val="000000"/>
              </a:solidFill>
              <a:effectLst/>
              <a:uLnTx/>
              <a:uFillTx/>
              <a:latin typeface="Arial" panose="020B0604020202020204" pitchFamily="34" charset="0"/>
              <a:ea typeface="宋体" pitchFamily="2" charset="-122"/>
              <a:cs typeface="+mn-cs"/>
            </a:endParaRPr>
          </a:p>
        </p:txBody>
      </p:sp>
      <p:sp>
        <p:nvSpPr>
          <p:cNvPr id="8" name="Rectangle 6">
            <a:extLst>
              <a:ext uri="{FF2B5EF4-FFF2-40B4-BE49-F238E27FC236}">
                <a16:creationId xmlns:a16="http://schemas.microsoft.com/office/drawing/2014/main" id="{D79AFC51-16ED-16C1-ACD1-C907B7734A2D}"/>
              </a:ext>
            </a:extLst>
          </p:cNvPr>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zh-CN" sz="1800" b="0" i="0" u="none" strike="noStrike" kern="1200" cap="none" spc="0" normalizeH="0" baseline="0" noProof="0" dirty="0">
              <a:ln>
                <a:noFill/>
              </a:ln>
              <a:solidFill>
                <a:srgbClr val="000000"/>
              </a:solidFill>
              <a:effectLst/>
              <a:uLnTx/>
              <a:uFillTx/>
              <a:latin typeface="Arial" panose="020B0604020202020204" pitchFamily="34" charset="0"/>
              <a:ea typeface="宋体" pitchFamily="2" charset="-122"/>
              <a:cs typeface="+mn-cs"/>
            </a:endParaRPr>
          </a:p>
        </p:txBody>
      </p:sp>
      <p:sp>
        <p:nvSpPr>
          <p:cNvPr id="11" name="Rectangle 8">
            <a:extLst>
              <a:ext uri="{FF2B5EF4-FFF2-40B4-BE49-F238E27FC236}">
                <a16:creationId xmlns:a16="http://schemas.microsoft.com/office/drawing/2014/main" id="{E3BB3281-533C-5D8B-A5D9-412ECADB9105}"/>
              </a:ext>
            </a:extLst>
          </p:cNvPr>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zh-CN" sz="1800" b="0" i="0" u="none" strike="noStrike" kern="1200" cap="none" spc="0" normalizeH="0" baseline="0" noProof="0" dirty="0">
              <a:ln>
                <a:noFill/>
              </a:ln>
              <a:solidFill>
                <a:srgbClr val="000000"/>
              </a:solidFill>
              <a:effectLst/>
              <a:uLnTx/>
              <a:uFillTx/>
              <a:latin typeface="Arial" panose="020B0604020202020204" pitchFamily="34" charset="0"/>
              <a:ea typeface="宋体" pitchFamily="2" charset="-122"/>
              <a:cs typeface="+mn-cs"/>
            </a:endParaRPr>
          </a:p>
        </p:txBody>
      </p:sp>
      <p:sp>
        <p:nvSpPr>
          <p:cNvPr id="12" name="Rectangle 9">
            <a:extLst>
              <a:ext uri="{FF2B5EF4-FFF2-40B4-BE49-F238E27FC236}">
                <a16:creationId xmlns:a16="http://schemas.microsoft.com/office/drawing/2014/main" id="{DC8BECF5-1C83-0BDD-D5A0-4C7BB1269C93}"/>
              </a:ext>
            </a:extLst>
          </p:cNvPr>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zh-CN" sz="1800" b="0" i="0" u="none" strike="noStrike" kern="1200" cap="none" spc="0" normalizeH="0" baseline="0" noProof="0" dirty="0">
              <a:ln>
                <a:noFill/>
              </a:ln>
              <a:solidFill>
                <a:srgbClr val="000000"/>
              </a:solidFill>
              <a:effectLst/>
              <a:uLnTx/>
              <a:uFillTx/>
              <a:latin typeface="Arial" panose="020B0604020202020204" pitchFamily="34" charset="0"/>
              <a:ea typeface="宋体" pitchFamily="2" charset="-122"/>
              <a:cs typeface="+mn-cs"/>
            </a:endParaRPr>
          </a:p>
        </p:txBody>
      </p:sp>
      <p:sp>
        <p:nvSpPr>
          <p:cNvPr id="2" name="Text Box 81">
            <a:extLst>
              <a:ext uri="{FF2B5EF4-FFF2-40B4-BE49-F238E27FC236}">
                <a16:creationId xmlns:a16="http://schemas.microsoft.com/office/drawing/2014/main" id="{6CB3B24D-BC8D-BABF-8B85-0AEEDD48B6BD}"/>
              </a:ext>
            </a:extLst>
          </p:cNvPr>
          <p:cNvSpPr txBox="1">
            <a:spLocks noChangeArrowheads="1"/>
          </p:cNvSpPr>
          <p:nvPr/>
        </p:nvSpPr>
        <p:spPr bwMode="auto">
          <a:xfrm>
            <a:off x="706116" y="1303082"/>
            <a:ext cx="7489617"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lvl="0" eaLnBrk="1" hangingPunct="1">
              <a:spcBef>
                <a:spcPct val="50000"/>
              </a:spcBef>
              <a:buFont typeface="Arial" charset="0"/>
              <a:buChar char="•"/>
            </a:pPr>
            <a:r>
              <a:rPr kumimoji="0" lang="en-US" altLang="zh-CN" sz="2200" b="0" i="0" u="none" strike="noStrike" kern="1200" cap="none" spc="0" normalizeH="0" baseline="0" noProof="0" dirty="0">
                <a:ln>
                  <a:noFill/>
                </a:ln>
                <a:solidFill>
                  <a:srgbClr val="0000CC"/>
                </a:solidFill>
                <a:effectLst/>
                <a:uLnTx/>
                <a:uFillTx/>
                <a:latin typeface="Tahoma" pitchFamily="34" charset="0"/>
                <a:ea typeface="宋体" pitchFamily="2" charset="-122"/>
                <a:cs typeface="+mn-cs"/>
              </a:rPr>
              <a:t> </a:t>
            </a:r>
            <a:r>
              <a:rPr lang="en-US" altLang="zh-CN" sz="2000" dirty="0" err="1">
                <a:solidFill>
                  <a:srgbClr val="0000CC"/>
                </a:solidFill>
                <a:latin typeface="Tahoma" pitchFamily="34" charset="0"/>
              </a:rPr>
              <a:t>Keesom</a:t>
            </a:r>
            <a:r>
              <a:rPr lang="en-US" altLang="zh-CN" sz="2000" dirty="0">
                <a:solidFill>
                  <a:srgbClr val="0000CC"/>
                </a:solidFill>
                <a:latin typeface="Tahoma" pitchFamily="34" charset="0"/>
              </a:rPr>
              <a:t> interaction: </a:t>
            </a:r>
            <a:r>
              <a:rPr lang="en-US" altLang="zh-CN" sz="2000" dirty="0"/>
              <a:t>between two molecules with permanent dipole moments</a:t>
            </a:r>
            <a:r>
              <a:rPr lang="en-US" altLang="zh-CN" sz="2000" dirty="0">
                <a:solidFill>
                  <a:srgbClr val="0000CC"/>
                </a:solidFill>
                <a:latin typeface="Tahoma" pitchFamily="34" charset="0"/>
              </a:rPr>
              <a:t> </a:t>
            </a:r>
            <a:r>
              <a:rPr kumimoji="0" lang="en-US" altLang="zh-CN" sz="2000" b="0" i="0" u="none" strike="noStrike" kern="1200" cap="none" spc="0" normalizeH="0" baseline="0" noProof="0" dirty="0">
                <a:ln>
                  <a:noFill/>
                </a:ln>
                <a:solidFill>
                  <a:srgbClr val="0000CC"/>
                </a:solidFill>
                <a:effectLst/>
                <a:uLnTx/>
                <a:uFillTx/>
                <a:latin typeface="Tahoma" pitchFamily="34" charset="0"/>
                <a:ea typeface="宋体" pitchFamily="2" charset="-122"/>
                <a:cs typeface="+mn-cs"/>
              </a:rPr>
              <a:t> </a:t>
            </a:r>
          </a:p>
        </p:txBody>
      </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E0CD4E64-40F5-1718-DEC3-1B22CB78E4C9}"/>
                  </a:ext>
                </a:extLst>
              </p:cNvPr>
              <p:cNvSpPr txBox="1"/>
              <p:nvPr/>
            </p:nvSpPr>
            <p:spPr>
              <a:xfrm>
                <a:off x="2148118" y="2161584"/>
                <a:ext cx="2423882" cy="42999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2000" b="0" i="1" smtClean="0">
                              <a:effectLst/>
                              <a:latin typeface="Cambria Math" panose="02040503050406030204" pitchFamily="18" charset="0"/>
                              <a:ea typeface="楷体" panose="02010609060101010101" pitchFamily="49" charset="-122"/>
                              <a:cs typeface="Times New Roman" panose="02020603050405020304" pitchFamily="18" charset="0"/>
                            </a:rPr>
                          </m:ctrlPr>
                        </m:sSubPr>
                        <m:e>
                          <m:r>
                            <a:rPr lang="en-US" altLang="zh-CN" sz="2000" b="0" i="1" smtClean="0">
                              <a:effectLst/>
                              <a:latin typeface="Cambria Math" panose="02040503050406030204" pitchFamily="18" charset="0"/>
                              <a:ea typeface="楷体" panose="02010609060101010101" pitchFamily="49" charset="-122"/>
                              <a:cs typeface="Times New Roman" panose="02020603050405020304" pitchFamily="18" charset="0"/>
                            </a:rPr>
                            <m:t>𝑉</m:t>
                          </m:r>
                        </m:e>
                        <m:sub>
                          <m:r>
                            <a:rPr lang="en-US" altLang="zh-CN" sz="2000" b="0" i="1" smtClean="0">
                              <a:effectLst/>
                              <a:latin typeface="Cambria Math" panose="02040503050406030204" pitchFamily="18" charset="0"/>
                              <a:ea typeface="楷体" panose="02010609060101010101" pitchFamily="49" charset="-122"/>
                              <a:cs typeface="Times New Roman" panose="02020603050405020304" pitchFamily="18" charset="0"/>
                            </a:rPr>
                            <m:t>𝑑𝑝</m:t>
                          </m:r>
                        </m:sub>
                      </m:sSub>
                      <m:r>
                        <a:rPr lang="en-US" altLang="zh-CN" sz="2000" b="0" i="1" smtClean="0">
                          <a:effectLst/>
                          <a:latin typeface="Cambria Math" panose="02040503050406030204" pitchFamily="18" charset="0"/>
                          <a:ea typeface="楷体" panose="02010609060101010101" pitchFamily="49" charset="-122"/>
                          <a:cs typeface="Times New Roman" panose="02020603050405020304" pitchFamily="18" charset="0"/>
                        </a:rPr>
                        <m:t>∝1/</m:t>
                      </m:r>
                      <m:sSup>
                        <m:sSupPr>
                          <m:ctrlPr>
                            <a:rPr lang="en-US" altLang="zh-CN" sz="2000" b="0" i="1" smtClean="0">
                              <a:effectLst/>
                              <a:latin typeface="Cambria Math" panose="02040503050406030204" pitchFamily="18" charset="0"/>
                              <a:ea typeface="楷体" panose="02010609060101010101" pitchFamily="49" charset="-122"/>
                              <a:cs typeface="Times New Roman" panose="02020603050405020304" pitchFamily="18" charset="0"/>
                            </a:rPr>
                          </m:ctrlPr>
                        </m:sSupPr>
                        <m:e>
                          <m:r>
                            <a:rPr lang="en-US" altLang="zh-CN" sz="2000" b="0" i="1" smtClean="0">
                              <a:effectLst/>
                              <a:latin typeface="Cambria Math" panose="02040503050406030204" pitchFamily="18" charset="0"/>
                              <a:ea typeface="楷体" panose="02010609060101010101" pitchFamily="49" charset="-122"/>
                              <a:cs typeface="Times New Roman" panose="02020603050405020304" pitchFamily="18" charset="0"/>
                            </a:rPr>
                            <m:t>𝑅</m:t>
                          </m:r>
                        </m:e>
                        <m:sup>
                          <m:r>
                            <a:rPr lang="en-US" altLang="zh-CN" sz="2000" b="0" i="1" smtClean="0">
                              <a:effectLst/>
                              <a:latin typeface="Cambria Math" panose="02040503050406030204" pitchFamily="18" charset="0"/>
                              <a:ea typeface="楷体" panose="02010609060101010101" pitchFamily="49" charset="-122"/>
                              <a:cs typeface="Times New Roman" panose="02020603050405020304" pitchFamily="18" charset="0"/>
                            </a:rPr>
                            <m:t>3</m:t>
                          </m:r>
                        </m:sup>
                      </m:sSup>
                      <m:r>
                        <a:rPr lang="en-US" altLang="zh-CN" sz="2000" b="0" i="1" smtClean="0">
                          <a:effectLst/>
                          <a:latin typeface="Cambria Math" panose="02040503050406030204" pitchFamily="18" charset="0"/>
                          <a:ea typeface="楷体" panose="02010609060101010101" pitchFamily="49" charset="-122"/>
                          <a:cs typeface="Times New Roman" panose="02020603050405020304" pitchFamily="18" charset="0"/>
                        </a:rPr>
                        <m:t> </m:t>
                      </m:r>
                    </m:oMath>
                  </m:oMathPara>
                </a14:m>
                <a:endParaRPr lang="zh-CN" altLang="en-US" sz="2000" dirty="0"/>
              </a:p>
            </p:txBody>
          </p:sp>
        </mc:Choice>
        <mc:Fallback xmlns="">
          <p:sp>
            <p:nvSpPr>
              <p:cNvPr id="3" name="文本框 2">
                <a:extLst>
                  <a:ext uri="{FF2B5EF4-FFF2-40B4-BE49-F238E27FC236}">
                    <a16:creationId xmlns:a16="http://schemas.microsoft.com/office/drawing/2014/main" id="{E0CD4E64-40F5-1718-DEC3-1B22CB78E4C9}"/>
                  </a:ext>
                </a:extLst>
              </p:cNvPr>
              <p:cNvSpPr txBox="1">
                <a:spLocks noRot="1" noChangeAspect="1" noMove="1" noResize="1" noEditPoints="1" noAdjustHandles="1" noChangeArrowheads="1" noChangeShapeType="1" noTextEdit="1"/>
              </p:cNvSpPr>
              <p:nvPr/>
            </p:nvSpPr>
            <p:spPr>
              <a:xfrm>
                <a:off x="2148118" y="2161584"/>
                <a:ext cx="2423882" cy="429990"/>
              </a:xfrm>
              <a:prstGeom prst="rect">
                <a:avLst/>
              </a:prstGeom>
              <a:blipFill>
                <a:blip r:embed="rId3"/>
                <a:stretch>
                  <a:fillRect b="-10000"/>
                </a:stretch>
              </a:blipFill>
            </p:spPr>
            <p:txBody>
              <a:bodyPr/>
              <a:lstStyle/>
              <a:p>
                <a:r>
                  <a:rPr lang="zh-CN" altLang="en-US">
                    <a:noFill/>
                  </a:rPr>
                  <a:t> </a:t>
                </a:r>
              </a:p>
            </p:txBody>
          </p:sp>
        </mc:Fallback>
      </mc:AlternateContent>
      <p:pic>
        <p:nvPicPr>
          <p:cNvPr id="6" name="图片 5">
            <a:extLst>
              <a:ext uri="{FF2B5EF4-FFF2-40B4-BE49-F238E27FC236}">
                <a16:creationId xmlns:a16="http://schemas.microsoft.com/office/drawing/2014/main" id="{8A5DF9A4-09C8-BFF3-ED14-A3D2D8C5BAAA}"/>
              </a:ext>
            </a:extLst>
          </p:cNvPr>
          <p:cNvPicPr>
            <a:picLocks noChangeAspect="1"/>
          </p:cNvPicPr>
          <p:nvPr/>
        </p:nvPicPr>
        <p:blipFill>
          <a:blip r:embed="rId4"/>
          <a:stretch>
            <a:fillRect/>
          </a:stretch>
        </p:blipFill>
        <p:spPr>
          <a:xfrm>
            <a:off x="5558309" y="1793299"/>
            <a:ext cx="2423882" cy="1062319"/>
          </a:xfrm>
          <a:prstGeom prst="rect">
            <a:avLst/>
          </a:prstGeom>
        </p:spPr>
      </p:pic>
      <p:sp>
        <p:nvSpPr>
          <p:cNvPr id="7" name="Text Box 81">
            <a:extLst>
              <a:ext uri="{FF2B5EF4-FFF2-40B4-BE49-F238E27FC236}">
                <a16:creationId xmlns:a16="http://schemas.microsoft.com/office/drawing/2014/main" id="{F31CA247-9CC9-267A-ED2D-81407B50EC39}"/>
              </a:ext>
            </a:extLst>
          </p:cNvPr>
          <p:cNvSpPr txBox="1">
            <a:spLocks noChangeArrowheads="1"/>
          </p:cNvSpPr>
          <p:nvPr/>
        </p:nvSpPr>
        <p:spPr bwMode="auto">
          <a:xfrm>
            <a:off x="723873" y="3104065"/>
            <a:ext cx="5288285"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lvl="0" eaLnBrk="1" hangingPunct="1">
              <a:spcBef>
                <a:spcPct val="50000"/>
              </a:spcBef>
              <a:buFont typeface="Arial" charset="0"/>
              <a:buChar char="•"/>
            </a:pPr>
            <a:r>
              <a:rPr lang="en-US" altLang="zh-CN" dirty="0">
                <a:solidFill>
                  <a:srgbClr val="0000CC"/>
                </a:solidFill>
                <a:latin typeface="Tahoma" pitchFamily="34" charset="0"/>
              </a:rPr>
              <a:t> Debye force : </a:t>
            </a:r>
            <a:r>
              <a:rPr lang="en-US" altLang="zh-CN" dirty="0"/>
              <a:t>A molecule with permanent dipole can induce a dipole in a similar neighboring molecule and cause mutual attraction</a:t>
            </a:r>
            <a:endParaRPr kumimoji="0" lang="en-US" altLang="zh-CN" b="0" i="0" u="none" strike="noStrike" kern="1200" cap="none" spc="0" normalizeH="0" baseline="0" noProof="0" dirty="0">
              <a:ln>
                <a:noFill/>
              </a:ln>
              <a:solidFill>
                <a:srgbClr val="0000CC"/>
              </a:solidFill>
              <a:effectLst/>
              <a:uLnTx/>
              <a:uFillTx/>
              <a:latin typeface="Tahoma" pitchFamily="34" charset="0"/>
              <a:ea typeface="宋体" pitchFamily="2" charset="-122"/>
              <a:cs typeface="+mn-cs"/>
            </a:endParaRPr>
          </a:p>
        </p:txBody>
      </p:sp>
      <p:pic>
        <p:nvPicPr>
          <p:cNvPr id="10" name="图片 9">
            <a:extLst>
              <a:ext uri="{FF2B5EF4-FFF2-40B4-BE49-F238E27FC236}">
                <a16:creationId xmlns:a16="http://schemas.microsoft.com/office/drawing/2014/main" id="{15FD8208-773F-9E13-6B16-5B7752C29269}"/>
              </a:ext>
            </a:extLst>
          </p:cNvPr>
          <p:cNvPicPr>
            <a:picLocks noChangeAspect="1"/>
          </p:cNvPicPr>
          <p:nvPr/>
        </p:nvPicPr>
        <p:blipFill>
          <a:blip r:embed="rId5"/>
          <a:stretch>
            <a:fillRect/>
          </a:stretch>
        </p:blipFill>
        <p:spPr>
          <a:xfrm>
            <a:off x="5661751" y="3595705"/>
            <a:ext cx="2423882" cy="981512"/>
          </a:xfrm>
          <a:prstGeom prst="rect">
            <a:avLst/>
          </a:prstGeom>
        </p:spPr>
      </p:pic>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742C0607-8C2D-E373-A4DB-7FBEA1446960}"/>
                  </a:ext>
                </a:extLst>
              </p:cNvPr>
              <p:cNvSpPr txBox="1"/>
              <p:nvPr/>
            </p:nvSpPr>
            <p:spPr>
              <a:xfrm>
                <a:off x="1896434" y="4114374"/>
                <a:ext cx="2423882" cy="3967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effectLst/>
                              <a:latin typeface="Cambria Math" panose="02040503050406030204" pitchFamily="18" charset="0"/>
                              <a:ea typeface="楷体" panose="02010609060101010101" pitchFamily="49" charset="-122"/>
                              <a:cs typeface="Times New Roman" panose="02020603050405020304" pitchFamily="18" charset="0"/>
                            </a:rPr>
                          </m:ctrlPr>
                        </m:sSubPr>
                        <m:e>
                          <m:r>
                            <a:rPr lang="en-US" altLang="zh-CN" b="0" i="1" smtClean="0">
                              <a:effectLst/>
                              <a:latin typeface="Cambria Math" panose="02040503050406030204" pitchFamily="18" charset="0"/>
                              <a:ea typeface="楷体" panose="02010609060101010101" pitchFamily="49" charset="-122"/>
                              <a:cs typeface="Times New Roman" panose="02020603050405020304" pitchFamily="18" charset="0"/>
                            </a:rPr>
                            <m:t>𝑉</m:t>
                          </m:r>
                        </m:e>
                        <m:sub>
                          <m:r>
                            <a:rPr lang="en-US" altLang="zh-CN" b="0" i="1" smtClean="0">
                              <a:effectLst/>
                              <a:latin typeface="Cambria Math" panose="02040503050406030204" pitchFamily="18" charset="0"/>
                              <a:ea typeface="楷体" panose="02010609060101010101" pitchFamily="49" charset="-122"/>
                              <a:cs typeface="Times New Roman" panose="02020603050405020304" pitchFamily="18" charset="0"/>
                            </a:rPr>
                            <m:t>𝑑𝑒𝑏𝑦𝑒</m:t>
                          </m:r>
                        </m:sub>
                      </m:sSub>
                      <m:r>
                        <a:rPr lang="en-US" altLang="zh-CN" b="0" i="1" smtClean="0">
                          <a:effectLst/>
                          <a:latin typeface="Cambria Math" panose="02040503050406030204" pitchFamily="18" charset="0"/>
                          <a:ea typeface="楷体" panose="02010609060101010101" pitchFamily="49" charset="-122"/>
                          <a:cs typeface="Times New Roman" panose="02020603050405020304" pitchFamily="18" charset="0"/>
                        </a:rPr>
                        <m:t>∝−1/</m:t>
                      </m:r>
                      <m:sSup>
                        <m:sSupPr>
                          <m:ctrlPr>
                            <a:rPr lang="en-US" altLang="zh-CN" b="0" i="1" smtClean="0">
                              <a:effectLst/>
                              <a:latin typeface="Cambria Math" panose="02040503050406030204" pitchFamily="18" charset="0"/>
                              <a:ea typeface="楷体" panose="02010609060101010101" pitchFamily="49" charset="-122"/>
                              <a:cs typeface="Times New Roman" panose="02020603050405020304" pitchFamily="18" charset="0"/>
                            </a:rPr>
                          </m:ctrlPr>
                        </m:sSupPr>
                        <m:e>
                          <m:r>
                            <a:rPr lang="en-US" altLang="zh-CN" b="0" i="1" smtClean="0">
                              <a:effectLst/>
                              <a:latin typeface="Cambria Math" panose="02040503050406030204" pitchFamily="18" charset="0"/>
                              <a:ea typeface="楷体" panose="02010609060101010101" pitchFamily="49" charset="-122"/>
                              <a:cs typeface="Times New Roman" panose="02020603050405020304" pitchFamily="18" charset="0"/>
                            </a:rPr>
                            <m:t>𝑅</m:t>
                          </m:r>
                        </m:e>
                        <m:sup>
                          <m:r>
                            <a:rPr lang="en-US" altLang="zh-CN" b="0" i="1" smtClean="0">
                              <a:effectLst/>
                              <a:latin typeface="Cambria Math" panose="02040503050406030204" pitchFamily="18" charset="0"/>
                              <a:ea typeface="楷体" panose="02010609060101010101" pitchFamily="49" charset="-122"/>
                              <a:cs typeface="Times New Roman" panose="02020603050405020304" pitchFamily="18" charset="0"/>
                            </a:rPr>
                            <m:t>6</m:t>
                          </m:r>
                        </m:sup>
                      </m:sSup>
                      <m:r>
                        <a:rPr lang="en-US" altLang="zh-CN" b="0" i="1" smtClean="0">
                          <a:effectLst/>
                          <a:latin typeface="Cambria Math" panose="02040503050406030204" pitchFamily="18" charset="0"/>
                          <a:ea typeface="楷体" panose="02010609060101010101" pitchFamily="49" charset="-122"/>
                          <a:cs typeface="Times New Roman" panose="02020603050405020304" pitchFamily="18" charset="0"/>
                        </a:rPr>
                        <m:t> </m:t>
                      </m:r>
                    </m:oMath>
                  </m:oMathPara>
                </a14:m>
                <a:endParaRPr lang="zh-CN" altLang="en-US" dirty="0"/>
              </a:p>
            </p:txBody>
          </p:sp>
        </mc:Choice>
        <mc:Fallback xmlns="">
          <p:sp>
            <p:nvSpPr>
              <p:cNvPr id="13" name="文本框 12">
                <a:extLst>
                  <a:ext uri="{FF2B5EF4-FFF2-40B4-BE49-F238E27FC236}">
                    <a16:creationId xmlns:a16="http://schemas.microsoft.com/office/drawing/2014/main" id="{742C0607-8C2D-E373-A4DB-7FBEA1446960}"/>
                  </a:ext>
                </a:extLst>
              </p:cNvPr>
              <p:cNvSpPr txBox="1">
                <a:spLocks noRot="1" noChangeAspect="1" noMove="1" noResize="1" noEditPoints="1" noAdjustHandles="1" noChangeArrowheads="1" noChangeShapeType="1" noTextEdit="1"/>
              </p:cNvSpPr>
              <p:nvPr/>
            </p:nvSpPr>
            <p:spPr>
              <a:xfrm>
                <a:off x="1896434" y="4114374"/>
                <a:ext cx="2423882" cy="396775"/>
              </a:xfrm>
              <a:prstGeom prst="rect">
                <a:avLst/>
              </a:prstGeom>
              <a:blipFill>
                <a:blip r:embed="rId6"/>
                <a:stretch>
                  <a:fillRect b="-7692"/>
                </a:stretch>
              </a:blipFill>
            </p:spPr>
            <p:txBody>
              <a:bodyPr/>
              <a:lstStyle/>
              <a:p>
                <a:r>
                  <a:rPr lang="zh-CN" altLang="en-US">
                    <a:noFill/>
                  </a:rPr>
                  <a:t> </a:t>
                </a:r>
              </a:p>
            </p:txBody>
          </p:sp>
        </mc:Fallback>
      </mc:AlternateContent>
      <p:sp>
        <p:nvSpPr>
          <p:cNvPr id="14" name="Text Box 81">
            <a:extLst>
              <a:ext uri="{FF2B5EF4-FFF2-40B4-BE49-F238E27FC236}">
                <a16:creationId xmlns:a16="http://schemas.microsoft.com/office/drawing/2014/main" id="{8ED9248F-F60C-0B17-C6C2-B007971D31F4}"/>
              </a:ext>
            </a:extLst>
          </p:cNvPr>
          <p:cNvSpPr txBox="1">
            <a:spLocks noChangeArrowheads="1"/>
          </p:cNvSpPr>
          <p:nvPr/>
        </p:nvSpPr>
        <p:spPr bwMode="auto">
          <a:xfrm>
            <a:off x="675401" y="5024572"/>
            <a:ext cx="537798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lvl="0" eaLnBrk="1" hangingPunct="1">
              <a:spcBef>
                <a:spcPct val="50000"/>
              </a:spcBef>
              <a:buFont typeface="Arial" charset="0"/>
              <a:buChar char="•"/>
            </a:pPr>
            <a:r>
              <a:rPr lang="en-US" altLang="zh-CN" dirty="0">
                <a:solidFill>
                  <a:srgbClr val="0000CC"/>
                </a:solidFill>
                <a:latin typeface="Tahoma" pitchFamily="34" charset="0"/>
              </a:rPr>
              <a:t> London dispersion force:</a:t>
            </a:r>
            <a:r>
              <a:rPr lang="en-US" altLang="zh-CN" dirty="0"/>
              <a:t> attractive force between to neutral molecules/atoms </a:t>
            </a:r>
            <a:endParaRPr kumimoji="0" lang="en-US" altLang="zh-CN" i="0" u="none" strike="noStrike" kern="1200" cap="none" spc="0" normalizeH="0" baseline="0" noProof="0" dirty="0">
              <a:ln>
                <a:noFill/>
              </a:ln>
              <a:solidFill>
                <a:srgbClr val="0000CC"/>
              </a:solidFill>
              <a:effectLst/>
              <a:uLnTx/>
              <a:uFillTx/>
              <a:latin typeface="Tahoma" pitchFamily="34" charset="0"/>
              <a:ea typeface="宋体" pitchFamily="2" charset="-122"/>
              <a:cs typeface="+mn-cs"/>
            </a:endParaRPr>
          </a:p>
        </p:txBody>
      </p:sp>
      <p:sp>
        <p:nvSpPr>
          <p:cNvPr id="19" name="椭圆 18">
            <a:extLst>
              <a:ext uri="{FF2B5EF4-FFF2-40B4-BE49-F238E27FC236}">
                <a16:creationId xmlns:a16="http://schemas.microsoft.com/office/drawing/2014/main" id="{4C5A3B28-3A77-24C5-140C-12C8E4045D4A}"/>
              </a:ext>
            </a:extLst>
          </p:cNvPr>
          <p:cNvSpPr/>
          <p:nvPr/>
        </p:nvSpPr>
        <p:spPr>
          <a:xfrm rot="10800000">
            <a:off x="7955733" y="5695830"/>
            <a:ext cx="435158" cy="48215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290A4885-86A0-0876-6520-5A1845A66FD0}"/>
              </a:ext>
            </a:extLst>
          </p:cNvPr>
          <p:cNvSpPr/>
          <p:nvPr/>
        </p:nvSpPr>
        <p:spPr>
          <a:xfrm rot="10800000">
            <a:off x="5839503" y="5695829"/>
            <a:ext cx="435159" cy="48849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7" name="直接箭头连接符 26">
            <a:extLst>
              <a:ext uri="{FF2B5EF4-FFF2-40B4-BE49-F238E27FC236}">
                <a16:creationId xmlns:a16="http://schemas.microsoft.com/office/drawing/2014/main" id="{2F47F2A9-36F6-CD42-E44E-8FBCE085ED10}"/>
              </a:ext>
            </a:extLst>
          </p:cNvPr>
          <p:cNvCxnSpPr>
            <a:cxnSpLocks/>
          </p:cNvCxnSpPr>
          <p:nvPr/>
        </p:nvCxnSpPr>
        <p:spPr>
          <a:xfrm flipH="1">
            <a:off x="6274662" y="5933739"/>
            <a:ext cx="1681071" cy="316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32" name="文本框 31">
                <a:extLst>
                  <a:ext uri="{FF2B5EF4-FFF2-40B4-BE49-F238E27FC236}">
                    <a16:creationId xmlns:a16="http://schemas.microsoft.com/office/drawing/2014/main" id="{04E59BB6-AD6E-0B7F-88F9-0810CC85FADB}"/>
                  </a:ext>
                </a:extLst>
              </p:cNvPr>
              <p:cNvSpPr txBox="1"/>
              <p:nvPr/>
            </p:nvSpPr>
            <p:spPr>
              <a:xfrm>
                <a:off x="2018576" y="5875488"/>
                <a:ext cx="2423882"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effectLst/>
                              <a:latin typeface="Cambria Math" panose="02040503050406030204" pitchFamily="18" charset="0"/>
                              <a:ea typeface="楷体" panose="02010609060101010101" pitchFamily="49" charset="-122"/>
                              <a:cs typeface="Times New Roman" panose="02020603050405020304" pitchFamily="18" charset="0"/>
                            </a:rPr>
                          </m:ctrlPr>
                        </m:sSubPr>
                        <m:e>
                          <m:r>
                            <a:rPr lang="en-US" altLang="zh-CN" b="0" i="1" smtClean="0">
                              <a:effectLst/>
                              <a:latin typeface="Cambria Math" panose="02040503050406030204" pitchFamily="18" charset="0"/>
                              <a:ea typeface="楷体" panose="02010609060101010101" pitchFamily="49" charset="-122"/>
                              <a:cs typeface="Times New Roman" panose="02020603050405020304" pitchFamily="18" charset="0"/>
                            </a:rPr>
                            <m:t>𝑉</m:t>
                          </m:r>
                        </m:e>
                        <m:sub>
                          <m:r>
                            <a:rPr lang="en-US" altLang="zh-CN" b="0" i="1" smtClean="0">
                              <a:effectLst/>
                              <a:latin typeface="Cambria Math" panose="02040503050406030204" pitchFamily="18" charset="0"/>
                              <a:ea typeface="楷体" panose="02010609060101010101" pitchFamily="49" charset="-122"/>
                              <a:cs typeface="Times New Roman" panose="02020603050405020304" pitchFamily="18" charset="0"/>
                            </a:rPr>
                            <m:t>𝐿𝑜𝑛𝑑𝑜𝑛</m:t>
                          </m:r>
                        </m:sub>
                      </m:sSub>
                      <m:r>
                        <a:rPr lang="en-US" altLang="zh-CN" b="0" i="1" smtClean="0">
                          <a:effectLst/>
                          <a:latin typeface="Cambria Math" panose="02040503050406030204" pitchFamily="18" charset="0"/>
                          <a:ea typeface="楷体" panose="02010609060101010101" pitchFamily="49" charset="-122"/>
                          <a:cs typeface="Times New Roman" panose="02020603050405020304" pitchFamily="18" charset="0"/>
                        </a:rPr>
                        <m:t>∝−1/</m:t>
                      </m:r>
                      <m:sSup>
                        <m:sSupPr>
                          <m:ctrlPr>
                            <a:rPr lang="en-US" altLang="zh-CN" b="0" i="1" smtClean="0">
                              <a:effectLst/>
                              <a:latin typeface="Cambria Math" panose="02040503050406030204" pitchFamily="18" charset="0"/>
                              <a:ea typeface="楷体" panose="02010609060101010101" pitchFamily="49" charset="-122"/>
                              <a:cs typeface="Times New Roman" panose="02020603050405020304" pitchFamily="18" charset="0"/>
                            </a:rPr>
                          </m:ctrlPr>
                        </m:sSupPr>
                        <m:e>
                          <m:r>
                            <a:rPr lang="en-US" altLang="zh-CN" b="0" i="1" smtClean="0">
                              <a:effectLst/>
                              <a:latin typeface="Cambria Math" panose="02040503050406030204" pitchFamily="18" charset="0"/>
                              <a:ea typeface="楷体" panose="02010609060101010101" pitchFamily="49" charset="-122"/>
                              <a:cs typeface="Times New Roman" panose="02020603050405020304" pitchFamily="18" charset="0"/>
                            </a:rPr>
                            <m:t>𝑅</m:t>
                          </m:r>
                        </m:e>
                        <m:sup>
                          <m:r>
                            <a:rPr lang="en-US" altLang="zh-CN" b="0" i="1" smtClean="0">
                              <a:effectLst/>
                              <a:latin typeface="Cambria Math" panose="02040503050406030204" pitchFamily="18" charset="0"/>
                              <a:ea typeface="楷体" panose="02010609060101010101" pitchFamily="49" charset="-122"/>
                              <a:cs typeface="Times New Roman" panose="02020603050405020304" pitchFamily="18" charset="0"/>
                            </a:rPr>
                            <m:t>6</m:t>
                          </m:r>
                        </m:sup>
                      </m:sSup>
                      <m:r>
                        <a:rPr lang="en-US" altLang="zh-CN" b="0" i="1" smtClean="0">
                          <a:effectLst/>
                          <a:latin typeface="Cambria Math" panose="02040503050406030204" pitchFamily="18" charset="0"/>
                          <a:ea typeface="楷体" panose="02010609060101010101" pitchFamily="49" charset="-122"/>
                          <a:cs typeface="Times New Roman" panose="02020603050405020304" pitchFamily="18" charset="0"/>
                        </a:rPr>
                        <m:t> </m:t>
                      </m:r>
                    </m:oMath>
                  </m:oMathPara>
                </a14:m>
                <a:endParaRPr lang="zh-CN" altLang="en-US" dirty="0"/>
              </a:p>
            </p:txBody>
          </p:sp>
        </mc:Choice>
        <mc:Fallback xmlns="">
          <p:sp>
            <p:nvSpPr>
              <p:cNvPr id="32" name="文本框 31">
                <a:extLst>
                  <a:ext uri="{FF2B5EF4-FFF2-40B4-BE49-F238E27FC236}">
                    <a16:creationId xmlns:a16="http://schemas.microsoft.com/office/drawing/2014/main" id="{04E59BB6-AD6E-0B7F-88F9-0810CC85FADB}"/>
                  </a:ext>
                </a:extLst>
              </p:cNvPr>
              <p:cNvSpPr txBox="1">
                <a:spLocks noRot="1" noChangeAspect="1" noMove="1" noResize="1" noEditPoints="1" noAdjustHandles="1" noChangeArrowheads="1" noChangeShapeType="1" noTextEdit="1"/>
              </p:cNvSpPr>
              <p:nvPr/>
            </p:nvSpPr>
            <p:spPr>
              <a:xfrm>
                <a:off x="2018576" y="5875488"/>
                <a:ext cx="2423882" cy="369332"/>
              </a:xfrm>
              <a:prstGeom prst="rect">
                <a:avLst/>
              </a:prstGeom>
              <a:blipFill>
                <a:blip r:embed="rId9"/>
                <a:stretch>
                  <a:fillRect b="-1500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1660437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595C29-CBE0-8CE1-FA40-CE6633E6CEF7}"/>
            </a:ext>
          </a:extLst>
        </p:cNvPr>
        <p:cNvGrpSpPr/>
        <p:nvPr/>
      </p:nvGrpSpPr>
      <p:grpSpPr>
        <a:xfrm>
          <a:off x="0" y="0"/>
          <a:ext cx="0" cy="0"/>
          <a:chOff x="0" y="0"/>
          <a:chExt cx="0" cy="0"/>
        </a:xfrm>
      </p:grpSpPr>
      <p:sp>
        <p:nvSpPr>
          <p:cNvPr id="4" name="Rectangle 2">
            <a:extLst>
              <a:ext uri="{FF2B5EF4-FFF2-40B4-BE49-F238E27FC236}">
                <a16:creationId xmlns:a16="http://schemas.microsoft.com/office/drawing/2014/main" id="{66A1AE50-F35E-54FD-DE05-86E62D68E7F1}"/>
              </a:ext>
            </a:extLst>
          </p:cNvPr>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zh-CN" sz="1800" b="0" i="0" u="none" strike="noStrike" kern="1200" cap="none" spc="0" normalizeH="0" baseline="0" noProof="0" dirty="0">
              <a:ln>
                <a:noFill/>
              </a:ln>
              <a:solidFill>
                <a:srgbClr val="000000"/>
              </a:solidFill>
              <a:effectLst/>
              <a:uLnTx/>
              <a:uFillTx/>
              <a:latin typeface="Arial" panose="020B0604020202020204" pitchFamily="34" charset="0"/>
              <a:ea typeface="宋体" pitchFamily="2" charset="-122"/>
              <a:cs typeface="+mn-cs"/>
            </a:endParaRPr>
          </a:p>
        </p:txBody>
      </p:sp>
      <p:sp>
        <p:nvSpPr>
          <p:cNvPr id="8" name="Rectangle 6">
            <a:extLst>
              <a:ext uri="{FF2B5EF4-FFF2-40B4-BE49-F238E27FC236}">
                <a16:creationId xmlns:a16="http://schemas.microsoft.com/office/drawing/2014/main" id="{49E40EB0-56B4-BB9B-9424-350FBA64C7C3}"/>
              </a:ext>
            </a:extLst>
          </p:cNvPr>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zh-CN" sz="1800" b="0" i="0" u="none" strike="noStrike" kern="1200" cap="none" spc="0" normalizeH="0" baseline="0" noProof="0" dirty="0">
              <a:ln>
                <a:noFill/>
              </a:ln>
              <a:solidFill>
                <a:srgbClr val="000000"/>
              </a:solidFill>
              <a:effectLst/>
              <a:uLnTx/>
              <a:uFillTx/>
              <a:latin typeface="Arial" panose="020B0604020202020204" pitchFamily="34" charset="0"/>
              <a:ea typeface="宋体" pitchFamily="2" charset="-122"/>
              <a:cs typeface="+mn-cs"/>
            </a:endParaRPr>
          </a:p>
        </p:txBody>
      </p:sp>
      <p:sp>
        <p:nvSpPr>
          <p:cNvPr id="11" name="Rectangle 8">
            <a:extLst>
              <a:ext uri="{FF2B5EF4-FFF2-40B4-BE49-F238E27FC236}">
                <a16:creationId xmlns:a16="http://schemas.microsoft.com/office/drawing/2014/main" id="{09721D76-10AE-3F8C-0F15-581ED9A3EDAC}"/>
              </a:ext>
            </a:extLst>
          </p:cNvPr>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zh-CN" sz="1800" b="0" i="0" u="none" strike="noStrike" kern="1200" cap="none" spc="0" normalizeH="0" baseline="0" noProof="0" dirty="0">
              <a:ln>
                <a:noFill/>
              </a:ln>
              <a:solidFill>
                <a:srgbClr val="000000"/>
              </a:solidFill>
              <a:effectLst/>
              <a:uLnTx/>
              <a:uFillTx/>
              <a:latin typeface="Arial" panose="020B0604020202020204" pitchFamily="34" charset="0"/>
              <a:ea typeface="宋体" pitchFamily="2" charset="-122"/>
              <a:cs typeface="+mn-cs"/>
            </a:endParaRPr>
          </a:p>
        </p:txBody>
      </p:sp>
      <p:sp>
        <p:nvSpPr>
          <p:cNvPr id="12" name="Rectangle 9">
            <a:extLst>
              <a:ext uri="{FF2B5EF4-FFF2-40B4-BE49-F238E27FC236}">
                <a16:creationId xmlns:a16="http://schemas.microsoft.com/office/drawing/2014/main" id="{CA534D1D-B8EA-F55C-6B28-9B509038EBBB}"/>
              </a:ext>
            </a:extLst>
          </p:cNvPr>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zh-CN" sz="1800" b="0" i="0" u="none" strike="noStrike" kern="1200" cap="none" spc="0" normalizeH="0" baseline="0" noProof="0" dirty="0">
              <a:ln>
                <a:noFill/>
              </a:ln>
              <a:solidFill>
                <a:srgbClr val="000000"/>
              </a:solidFill>
              <a:effectLst/>
              <a:uLnTx/>
              <a:uFillTx/>
              <a:latin typeface="Arial" panose="020B0604020202020204" pitchFamily="34" charset="0"/>
              <a:ea typeface="宋体" pitchFamily="2" charset="-122"/>
              <a:cs typeface="+mn-cs"/>
            </a:endParaRPr>
          </a:p>
        </p:txBody>
      </p:sp>
      <p:pic>
        <p:nvPicPr>
          <p:cNvPr id="9" name="图片 8">
            <a:extLst>
              <a:ext uri="{FF2B5EF4-FFF2-40B4-BE49-F238E27FC236}">
                <a16:creationId xmlns:a16="http://schemas.microsoft.com/office/drawing/2014/main" id="{60E3603C-0A9E-B21A-6C3C-E6D13E6F0E3E}"/>
              </a:ext>
            </a:extLst>
          </p:cNvPr>
          <p:cNvPicPr>
            <a:picLocks noChangeAspect="1"/>
          </p:cNvPicPr>
          <p:nvPr/>
        </p:nvPicPr>
        <p:blipFill>
          <a:blip r:embed="rId3"/>
          <a:srcRect t="-11233" r="-2627" b="-1"/>
          <a:stretch>
            <a:fillRect/>
          </a:stretch>
        </p:blipFill>
        <p:spPr>
          <a:xfrm>
            <a:off x="1103427" y="1794723"/>
            <a:ext cx="7438545" cy="3599475"/>
          </a:xfrm>
          <a:prstGeom prst="rect">
            <a:avLst/>
          </a:prstGeom>
        </p:spPr>
      </p:pic>
      <p:sp>
        <p:nvSpPr>
          <p:cNvPr id="15" name="Text Box 81">
            <a:extLst>
              <a:ext uri="{FF2B5EF4-FFF2-40B4-BE49-F238E27FC236}">
                <a16:creationId xmlns:a16="http://schemas.microsoft.com/office/drawing/2014/main" id="{0FD1C892-1AC4-3877-3A49-C9E20825E1FC}"/>
              </a:ext>
            </a:extLst>
          </p:cNvPr>
          <p:cNvSpPr txBox="1">
            <a:spLocks noChangeArrowheads="1"/>
          </p:cNvSpPr>
          <p:nvPr/>
        </p:nvSpPr>
        <p:spPr bwMode="auto">
          <a:xfrm>
            <a:off x="1133567" y="889040"/>
            <a:ext cx="687686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lvl="0" eaLnBrk="1" hangingPunct="1">
              <a:spcBef>
                <a:spcPct val="50000"/>
              </a:spcBef>
            </a:pPr>
            <a:r>
              <a:rPr kumimoji="0" lang="en-US" altLang="zh-CN" i="0" u="none" strike="noStrike" kern="1200" cap="none" spc="0" normalizeH="0" baseline="0" noProof="0" dirty="0">
                <a:ln>
                  <a:noFill/>
                </a:ln>
                <a:solidFill>
                  <a:srgbClr val="0000CC"/>
                </a:solidFill>
                <a:effectLst/>
                <a:uLnTx/>
                <a:uFillTx/>
                <a:latin typeface="Tahoma" pitchFamily="34" charset="0"/>
                <a:ea typeface="宋体" pitchFamily="2" charset="-122"/>
                <a:cs typeface="+mn-cs"/>
              </a:rPr>
              <a:t>J. S. Rowlinson – Cohesion</a:t>
            </a:r>
            <a:r>
              <a:rPr lang="en-US" altLang="zh-CN" dirty="0">
                <a:solidFill>
                  <a:srgbClr val="0000CC"/>
                </a:solidFill>
                <a:latin typeface="Tahoma" pitchFamily="34" charset="0"/>
              </a:rPr>
              <a:t> A scientific history of intermolecular forces,</a:t>
            </a:r>
            <a:r>
              <a:rPr lang="zh-CN" altLang="en-US" dirty="0">
                <a:solidFill>
                  <a:srgbClr val="0000CC"/>
                </a:solidFill>
                <a:latin typeface="Tahoma" pitchFamily="34" charset="0"/>
              </a:rPr>
              <a:t> </a:t>
            </a:r>
            <a:r>
              <a:rPr lang="en-US" altLang="zh-CN" dirty="0">
                <a:solidFill>
                  <a:srgbClr val="0000CC"/>
                </a:solidFill>
                <a:latin typeface="Tahoma" pitchFamily="34" charset="0"/>
              </a:rPr>
              <a:t>Cambridge</a:t>
            </a:r>
            <a:r>
              <a:rPr lang="zh-CN" altLang="en-US" dirty="0">
                <a:solidFill>
                  <a:srgbClr val="0000CC"/>
                </a:solidFill>
                <a:latin typeface="Tahoma" pitchFamily="34" charset="0"/>
              </a:rPr>
              <a:t> </a:t>
            </a:r>
            <a:r>
              <a:rPr lang="en-US" altLang="zh-CN" dirty="0">
                <a:solidFill>
                  <a:srgbClr val="0000CC"/>
                </a:solidFill>
                <a:latin typeface="Tahoma" pitchFamily="34" charset="0"/>
              </a:rPr>
              <a:t>Univ</a:t>
            </a:r>
            <a:r>
              <a:rPr lang="zh-CN" altLang="en-US" dirty="0">
                <a:solidFill>
                  <a:srgbClr val="0000CC"/>
                </a:solidFill>
                <a:latin typeface="Tahoma" pitchFamily="34" charset="0"/>
              </a:rPr>
              <a:t> </a:t>
            </a:r>
            <a:r>
              <a:rPr lang="en-US" altLang="zh-CN" dirty="0">
                <a:solidFill>
                  <a:srgbClr val="0000CC"/>
                </a:solidFill>
                <a:latin typeface="Tahoma" pitchFamily="34" charset="0"/>
              </a:rPr>
              <a:t>Press</a:t>
            </a:r>
            <a:r>
              <a:rPr lang="zh-CN" altLang="en-US" dirty="0">
                <a:solidFill>
                  <a:srgbClr val="0000CC"/>
                </a:solidFill>
                <a:latin typeface="Tahoma" pitchFamily="34" charset="0"/>
              </a:rPr>
              <a:t> </a:t>
            </a:r>
            <a:r>
              <a:rPr lang="en-US" altLang="zh-CN" dirty="0">
                <a:solidFill>
                  <a:srgbClr val="0000CC"/>
                </a:solidFill>
                <a:latin typeface="Tahoma" pitchFamily="34" charset="0"/>
              </a:rPr>
              <a:t>(2002)</a:t>
            </a:r>
            <a:endParaRPr kumimoji="0" lang="en-US" altLang="zh-CN" i="0" u="none" strike="noStrike" kern="1200" cap="none" spc="0" normalizeH="0" baseline="0" noProof="0" dirty="0">
              <a:ln>
                <a:noFill/>
              </a:ln>
              <a:solidFill>
                <a:srgbClr val="0000CC"/>
              </a:solidFill>
              <a:effectLst/>
              <a:uLnTx/>
              <a:uFillTx/>
              <a:latin typeface="Tahoma" pitchFamily="34" charset="0"/>
              <a:ea typeface="宋体" pitchFamily="2" charset="-122"/>
              <a:cs typeface="+mn-cs"/>
            </a:endParaRPr>
          </a:p>
        </p:txBody>
      </p:sp>
      <p:cxnSp>
        <p:nvCxnSpPr>
          <p:cNvPr id="17" name="直接连接符 16">
            <a:extLst>
              <a:ext uri="{FF2B5EF4-FFF2-40B4-BE49-F238E27FC236}">
                <a16:creationId xmlns:a16="http://schemas.microsoft.com/office/drawing/2014/main" id="{A93E37C2-5147-F7CE-0887-E6F3FBFC2D74}"/>
              </a:ext>
            </a:extLst>
          </p:cNvPr>
          <p:cNvCxnSpPr>
            <a:cxnSpLocks/>
          </p:cNvCxnSpPr>
          <p:nvPr/>
        </p:nvCxnSpPr>
        <p:spPr>
          <a:xfrm>
            <a:off x="1714274" y="3429000"/>
            <a:ext cx="5620436" cy="0"/>
          </a:xfrm>
          <a:prstGeom prst="line">
            <a:avLst/>
          </a:prstGeom>
          <a:ln>
            <a:solidFill>
              <a:srgbClr val="0000CC"/>
            </a:solidFill>
          </a:ln>
        </p:spPr>
        <p:style>
          <a:lnRef idx="3">
            <a:schemeClr val="dk1"/>
          </a:lnRef>
          <a:fillRef idx="0">
            <a:schemeClr val="dk1"/>
          </a:fillRef>
          <a:effectRef idx="2">
            <a:schemeClr val="dk1"/>
          </a:effectRef>
          <a:fontRef idx="minor">
            <a:schemeClr val="tx1"/>
          </a:fontRef>
        </p:style>
      </p:cxnSp>
      <p:sp>
        <p:nvSpPr>
          <p:cNvPr id="35" name="Text Box 55">
            <a:extLst>
              <a:ext uri="{FF2B5EF4-FFF2-40B4-BE49-F238E27FC236}">
                <a16:creationId xmlns:a16="http://schemas.microsoft.com/office/drawing/2014/main" id="{3481B85D-C3E7-01F6-0CD4-C880895A7BAF}"/>
              </a:ext>
            </a:extLst>
          </p:cNvPr>
          <p:cNvSpPr txBox="1">
            <a:spLocks noChangeArrowheads="1"/>
          </p:cNvSpPr>
          <p:nvPr/>
        </p:nvSpPr>
        <p:spPr bwMode="auto">
          <a:xfrm>
            <a:off x="2215682" y="5728017"/>
            <a:ext cx="4456052"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R="0" lvl="0" algn="l" defTabSz="914400" rtl="0" eaLnBrk="1" fontAlgn="base" latinLnBrk="0" hangingPunct="1">
              <a:lnSpc>
                <a:spcPct val="100000"/>
              </a:lnSpc>
              <a:spcBef>
                <a:spcPct val="50000"/>
              </a:spcBef>
              <a:spcAft>
                <a:spcPct val="0"/>
              </a:spcAft>
              <a:buClrTx/>
              <a:buSzTx/>
              <a:tabLst/>
              <a:defRPr/>
            </a:pPr>
            <a:r>
              <a:rPr kumimoji="1" lang="en-US" altLang="zh-CN" sz="1600" b="0" i="0" u="none" strike="noStrike" kern="1200" cap="none" spc="0" normalizeH="0" baseline="0" noProof="0" dirty="0">
                <a:ln>
                  <a:noFill/>
                </a:ln>
                <a:solidFill>
                  <a:srgbClr val="003399"/>
                </a:solidFill>
                <a:effectLst/>
                <a:uLnTx/>
                <a:uFillTx/>
                <a:latin typeface="Tahoma" panose="020B0604030504040204" pitchFamily="34" charset="0"/>
                <a:ea typeface="Tahoma" panose="020B0604030504040204" pitchFamily="34" charset="0"/>
                <a:cs typeface="Tahoma" panose="020B0604030504040204" pitchFamily="34" charset="0"/>
              </a:rPr>
              <a:t>S. C. Wang, </a:t>
            </a:r>
            <a:r>
              <a:rPr kumimoji="1" lang="de-DE" altLang="zh-CN" sz="1600" b="0" i="0" u="none" strike="noStrike" kern="1200" cap="none" spc="0" normalizeH="0" baseline="0" noProof="0" dirty="0">
                <a:ln>
                  <a:noFill/>
                </a:ln>
                <a:solidFill>
                  <a:srgbClr val="003399"/>
                </a:solidFill>
                <a:effectLst/>
                <a:uLnTx/>
                <a:uFillTx/>
                <a:latin typeface="Tahoma" panose="020B0604030504040204" pitchFamily="34" charset="0"/>
                <a:ea typeface="Tahoma" panose="020B0604030504040204" pitchFamily="34" charset="0"/>
                <a:cs typeface="Tahoma" panose="020B0604030504040204" pitchFamily="34" charset="0"/>
              </a:rPr>
              <a:t>Physik. Zeitschrift 28, 663 (1927)</a:t>
            </a:r>
          </a:p>
        </p:txBody>
      </p:sp>
      <p:cxnSp>
        <p:nvCxnSpPr>
          <p:cNvPr id="2" name="直接连接符 1">
            <a:extLst>
              <a:ext uri="{FF2B5EF4-FFF2-40B4-BE49-F238E27FC236}">
                <a16:creationId xmlns:a16="http://schemas.microsoft.com/office/drawing/2014/main" id="{8FFE4F06-91A6-DB4C-1C14-E38ED508A403}"/>
              </a:ext>
            </a:extLst>
          </p:cNvPr>
          <p:cNvCxnSpPr>
            <a:cxnSpLocks/>
          </p:cNvCxnSpPr>
          <p:nvPr/>
        </p:nvCxnSpPr>
        <p:spPr>
          <a:xfrm>
            <a:off x="3592750" y="5264496"/>
            <a:ext cx="2357391" cy="0"/>
          </a:xfrm>
          <a:prstGeom prst="line">
            <a:avLst/>
          </a:prstGeom>
          <a:ln>
            <a:solidFill>
              <a:srgbClr val="0000CC"/>
            </a:solidFill>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5335963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0EBEF0-E748-5393-D21C-8223B0E330CC}"/>
            </a:ext>
          </a:extLst>
        </p:cNvPr>
        <p:cNvGrpSpPr/>
        <p:nvPr/>
      </p:nvGrpSpPr>
      <p:grpSpPr>
        <a:xfrm>
          <a:off x="0" y="0"/>
          <a:ext cx="0" cy="0"/>
          <a:chOff x="0" y="0"/>
          <a:chExt cx="0" cy="0"/>
        </a:xfrm>
      </p:grpSpPr>
      <p:sp>
        <p:nvSpPr>
          <p:cNvPr id="4" name="Rectangle 2">
            <a:extLst>
              <a:ext uri="{FF2B5EF4-FFF2-40B4-BE49-F238E27FC236}">
                <a16:creationId xmlns:a16="http://schemas.microsoft.com/office/drawing/2014/main" id="{AAF9709F-125E-3FCE-3C30-5F99E0F54609}"/>
              </a:ext>
            </a:extLst>
          </p:cNvPr>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zh-CN" sz="1800" b="0" i="0" u="none" strike="noStrike" kern="1200" cap="none" spc="0" normalizeH="0" baseline="0" noProof="0" dirty="0">
              <a:ln>
                <a:noFill/>
              </a:ln>
              <a:solidFill>
                <a:srgbClr val="000000"/>
              </a:solidFill>
              <a:effectLst/>
              <a:uLnTx/>
              <a:uFillTx/>
              <a:latin typeface="Arial" panose="020B0604020202020204" pitchFamily="34" charset="0"/>
              <a:ea typeface="宋体" pitchFamily="2" charset="-122"/>
              <a:cs typeface="+mn-cs"/>
            </a:endParaRPr>
          </a:p>
        </p:txBody>
      </p:sp>
      <p:sp>
        <p:nvSpPr>
          <p:cNvPr id="8" name="Rectangle 6">
            <a:extLst>
              <a:ext uri="{FF2B5EF4-FFF2-40B4-BE49-F238E27FC236}">
                <a16:creationId xmlns:a16="http://schemas.microsoft.com/office/drawing/2014/main" id="{5386FA59-72B5-494C-0137-184030114CF3}"/>
              </a:ext>
            </a:extLst>
          </p:cNvPr>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zh-CN" sz="1800" b="0" i="0" u="none" strike="noStrike" kern="1200" cap="none" spc="0" normalizeH="0" baseline="0" noProof="0" dirty="0">
              <a:ln>
                <a:noFill/>
              </a:ln>
              <a:solidFill>
                <a:srgbClr val="000000"/>
              </a:solidFill>
              <a:effectLst/>
              <a:uLnTx/>
              <a:uFillTx/>
              <a:latin typeface="Arial" panose="020B0604020202020204" pitchFamily="34" charset="0"/>
              <a:ea typeface="宋体" pitchFamily="2" charset="-122"/>
              <a:cs typeface="+mn-cs"/>
            </a:endParaRPr>
          </a:p>
        </p:txBody>
      </p:sp>
      <p:sp>
        <p:nvSpPr>
          <p:cNvPr id="11" name="Rectangle 8">
            <a:extLst>
              <a:ext uri="{FF2B5EF4-FFF2-40B4-BE49-F238E27FC236}">
                <a16:creationId xmlns:a16="http://schemas.microsoft.com/office/drawing/2014/main" id="{0973D9A6-39F9-9840-5317-828AC1B49FB3}"/>
              </a:ext>
            </a:extLst>
          </p:cNvPr>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zh-CN" sz="1800" b="0" i="0" u="none" strike="noStrike" kern="1200" cap="none" spc="0" normalizeH="0" baseline="0" noProof="0" dirty="0">
              <a:ln>
                <a:noFill/>
              </a:ln>
              <a:solidFill>
                <a:srgbClr val="000000"/>
              </a:solidFill>
              <a:effectLst/>
              <a:uLnTx/>
              <a:uFillTx/>
              <a:latin typeface="Arial" panose="020B0604020202020204" pitchFamily="34" charset="0"/>
              <a:ea typeface="宋体" pitchFamily="2" charset="-122"/>
              <a:cs typeface="+mn-cs"/>
            </a:endParaRPr>
          </a:p>
        </p:txBody>
      </p:sp>
      <p:sp>
        <p:nvSpPr>
          <p:cNvPr id="12" name="Rectangle 9">
            <a:extLst>
              <a:ext uri="{FF2B5EF4-FFF2-40B4-BE49-F238E27FC236}">
                <a16:creationId xmlns:a16="http://schemas.microsoft.com/office/drawing/2014/main" id="{ACED2233-06B5-BC66-B4AA-051A8560F271}"/>
              </a:ext>
            </a:extLst>
          </p:cNvPr>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zh-CN" sz="1800" b="0" i="0" u="none" strike="noStrike" kern="1200" cap="none" spc="0" normalizeH="0" baseline="0" noProof="0" dirty="0">
              <a:ln>
                <a:noFill/>
              </a:ln>
              <a:solidFill>
                <a:srgbClr val="000000"/>
              </a:solidFill>
              <a:effectLst/>
              <a:uLnTx/>
              <a:uFillTx/>
              <a:latin typeface="Arial" panose="020B0604020202020204" pitchFamily="34" charset="0"/>
              <a:ea typeface="宋体" pitchFamily="2" charset="-122"/>
              <a:cs typeface="+mn-cs"/>
            </a:endParaRPr>
          </a:p>
        </p:txBody>
      </p:sp>
      <p:sp>
        <p:nvSpPr>
          <p:cNvPr id="15" name="Text Box 81">
            <a:extLst>
              <a:ext uri="{FF2B5EF4-FFF2-40B4-BE49-F238E27FC236}">
                <a16:creationId xmlns:a16="http://schemas.microsoft.com/office/drawing/2014/main" id="{BA89FE6B-1D23-200B-9697-9705885DB6FA}"/>
              </a:ext>
            </a:extLst>
          </p:cNvPr>
          <p:cNvSpPr txBox="1">
            <a:spLocks noChangeArrowheads="1"/>
          </p:cNvSpPr>
          <p:nvPr/>
        </p:nvSpPr>
        <p:spPr bwMode="auto">
          <a:xfrm>
            <a:off x="1202786" y="624400"/>
            <a:ext cx="687686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lvl="0" eaLnBrk="1" hangingPunct="1">
              <a:spcBef>
                <a:spcPct val="50000"/>
              </a:spcBef>
            </a:pPr>
            <a:r>
              <a:rPr kumimoji="0" lang="en-US" altLang="zh-CN" i="0" u="none" strike="noStrike" kern="1200" cap="none" spc="0" normalizeH="0" baseline="0" noProof="0" dirty="0">
                <a:ln>
                  <a:noFill/>
                </a:ln>
                <a:solidFill>
                  <a:srgbClr val="0000CC"/>
                </a:solidFill>
                <a:effectLst/>
                <a:uLnTx/>
                <a:uFillTx/>
                <a:latin typeface="Tahoma" pitchFamily="34" charset="0"/>
                <a:ea typeface="宋体" pitchFamily="2" charset="-122"/>
                <a:cs typeface="+mn-cs"/>
              </a:rPr>
              <a:t>J. S. Rowlinson – Cohesion</a:t>
            </a:r>
            <a:r>
              <a:rPr lang="en-US" altLang="zh-CN" dirty="0">
                <a:solidFill>
                  <a:srgbClr val="0000CC"/>
                </a:solidFill>
                <a:latin typeface="Tahoma" pitchFamily="34" charset="0"/>
              </a:rPr>
              <a:t> A scientific history of intermolecular forces,</a:t>
            </a:r>
            <a:r>
              <a:rPr lang="zh-CN" altLang="en-US" dirty="0">
                <a:solidFill>
                  <a:srgbClr val="0000CC"/>
                </a:solidFill>
                <a:latin typeface="Tahoma" pitchFamily="34" charset="0"/>
              </a:rPr>
              <a:t> </a:t>
            </a:r>
            <a:r>
              <a:rPr lang="en-US" altLang="zh-CN" dirty="0">
                <a:solidFill>
                  <a:srgbClr val="0000CC"/>
                </a:solidFill>
                <a:latin typeface="Tahoma" pitchFamily="34" charset="0"/>
              </a:rPr>
              <a:t>Cambridge</a:t>
            </a:r>
            <a:r>
              <a:rPr lang="zh-CN" altLang="en-US" dirty="0">
                <a:solidFill>
                  <a:srgbClr val="0000CC"/>
                </a:solidFill>
                <a:latin typeface="Tahoma" pitchFamily="34" charset="0"/>
              </a:rPr>
              <a:t> </a:t>
            </a:r>
            <a:r>
              <a:rPr lang="en-US" altLang="zh-CN" dirty="0">
                <a:solidFill>
                  <a:srgbClr val="0000CC"/>
                </a:solidFill>
                <a:latin typeface="Tahoma" pitchFamily="34" charset="0"/>
              </a:rPr>
              <a:t>Univ</a:t>
            </a:r>
            <a:r>
              <a:rPr lang="zh-CN" altLang="en-US" dirty="0">
                <a:solidFill>
                  <a:srgbClr val="0000CC"/>
                </a:solidFill>
                <a:latin typeface="Tahoma" pitchFamily="34" charset="0"/>
              </a:rPr>
              <a:t> </a:t>
            </a:r>
            <a:r>
              <a:rPr lang="en-US" altLang="zh-CN" dirty="0">
                <a:solidFill>
                  <a:srgbClr val="0000CC"/>
                </a:solidFill>
                <a:latin typeface="Tahoma" pitchFamily="34" charset="0"/>
              </a:rPr>
              <a:t>Press</a:t>
            </a:r>
            <a:r>
              <a:rPr lang="zh-CN" altLang="en-US" dirty="0">
                <a:solidFill>
                  <a:srgbClr val="0000CC"/>
                </a:solidFill>
                <a:latin typeface="Tahoma" pitchFamily="34" charset="0"/>
              </a:rPr>
              <a:t> </a:t>
            </a:r>
            <a:r>
              <a:rPr lang="en-US" altLang="zh-CN" dirty="0">
                <a:solidFill>
                  <a:srgbClr val="0000CC"/>
                </a:solidFill>
                <a:latin typeface="Tahoma" pitchFamily="34" charset="0"/>
              </a:rPr>
              <a:t>(2002)</a:t>
            </a:r>
            <a:endParaRPr kumimoji="0" lang="en-US" altLang="zh-CN" i="0" u="none" strike="noStrike" kern="1200" cap="none" spc="0" normalizeH="0" baseline="0" noProof="0" dirty="0">
              <a:ln>
                <a:noFill/>
              </a:ln>
              <a:solidFill>
                <a:srgbClr val="0000CC"/>
              </a:solidFill>
              <a:effectLst/>
              <a:uLnTx/>
              <a:uFillTx/>
              <a:latin typeface="Tahoma" pitchFamily="34" charset="0"/>
              <a:ea typeface="宋体" pitchFamily="2" charset="-122"/>
              <a:cs typeface="+mn-cs"/>
            </a:endParaRPr>
          </a:p>
        </p:txBody>
      </p:sp>
      <p:pic>
        <p:nvPicPr>
          <p:cNvPr id="3" name="图片 2">
            <a:extLst>
              <a:ext uri="{FF2B5EF4-FFF2-40B4-BE49-F238E27FC236}">
                <a16:creationId xmlns:a16="http://schemas.microsoft.com/office/drawing/2014/main" id="{2BC5E56C-9C13-BC85-C98A-F60ABFBFB234}"/>
              </a:ext>
            </a:extLst>
          </p:cNvPr>
          <p:cNvPicPr>
            <a:picLocks noChangeAspect="1"/>
          </p:cNvPicPr>
          <p:nvPr/>
        </p:nvPicPr>
        <p:blipFill>
          <a:blip r:embed="rId3"/>
          <a:stretch>
            <a:fillRect/>
          </a:stretch>
        </p:blipFill>
        <p:spPr>
          <a:xfrm>
            <a:off x="1133567" y="1692774"/>
            <a:ext cx="6946084" cy="3791824"/>
          </a:xfrm>
          <a:prstGeom prst="rect">
            <a:avLst/>
          </a:prstGeom>
        </p:spPr>
      </p:pic>
      <p:sp>
        <p:nvSpPr>
          <p:cNvPr id="6" name="文本框 5">
            <a:extLst>
              <a:ext uri="{FF2B5EF4-FFF2-40B4-BE49-F238E27FC236}">
                <a16:creationId xmlns:a16="http://schemas.microsoft.com/office/drawing/2014/main" id="{E414C6D8-3CDD-187B-3759-DA536C7DA895}"/>
              </a:ext>
            </a:extLst>
          </p:cNvPr>
          <p:cNvSpPr txBox="1"/>
          <p:nvPr/>
        </p:nvSpPr>
        <p:spPr>
          <a:xfrm>
            <a:off x="1583267" y="5906641"/>
            <a:ext cx="5748866" cy="369332"/>
          </a:xfrm>
          <a:prstGeom prst="rect">
            <a:avLst/>
          </a:prstGeom>
          <a:noFill/>
        </p:spPr>
        <p:txBody>
          <a:bodyPr wrap="square">
            <a:spAutoFit/>
          </a:bodyPr>
          <a:lstStyle/>
          <a:p>
            <a:pPr lvl="0">
              <a:defRPr/>
            </a:pPr>
            <a:r>
              <a:rPr lang="en-US" altLang="zh-CN" sz="1800" dirty="0">
                <a:solidFill>
                  <a:srgbClr val="003399"/>
                </a:solidFill>
                <a:latin typeface="Tahoma" panose="020B0604030504040204" pitchFamily="34" charset="0"/>
                <a:ea typeface="Tahoma" panose="020B0604030504040204" pitchFamily="34" charset="0"/>
                <a:cs typeface="Tahoma" panose="020B0604030504040204" pitchFamily="34" charset="0"/>
              </a:rPr>
              <a:t>R. </a:t>
            </a:r>
            <a:r>
              <a:rPr lang="en-US" altLang="zh-CN" sz="1800" dirty="0" err="1">
                <a:solidFill>
                  <a:srgbClr val="003399"/>
                </a:solidFill>
                <a:latin typeface="Tahoma" panose="020B0604030504040204" pitchFamily="34" charset="0"/>
                <a:ea typeface="Tahoma" panose="020B0604030504040204" pitchFamily="34" charset="0"/>
                <a:cs typeface="Tahoma" panose="020B0604030504040204" pitchFamily="34" charset="0"/>
              </a:rPr>
              <a:t>Eisenschitz</a:t>
            </a:r>
            <a:r>
              <a:rPr lang="en-US" altLang="zh-CN" dirty="0">
                <a:solidFill>
                  <a:srgbClr val="003399"/>
                </a:solidFill>
                <a:latin typeface="Tahoma" panose="020B0604030504040204" pitchFamily="34" charset="0"/>
                <a:ea typeface="Tahoma" panose="020B0604030504040204" pitchFamily="34" charset="0"/>
                <a:cs typeface="Tahoma" panose="020B0604030504040204" pitchFamily="34" charset="0"/>
              </a:rPr>
              <a:t> and F. </a:t>
            </a:r>
            <a:r>
              <a:rPr lang="en-US" altLang="zh-CN" sz="1800" dirty="0">
                <a:solidFill>
                  <a:srgbClr val="003399"/>
                </a:solidFill>
                <a:latin typeface="Tahoma" panose="020B0604030504040204" pitchFamily="34" charset="0"/>
                <a:ea typeface="Tahoma" panose="020B0604030504040204" pitchFamily="34" charset="0"/>
                <a:cs typeface="Tahoma" panose="020B0604030504040204" pitchFamily="34" charset="0"/>
              </a:rPr>
              <a:t>London</a:t>
            </a:r>
            <a:r>
              <a:rPr lang="en-US" altLang="zh-CN" dirty="0">
                <a:solidFill>
                  <a:srgbClr val="003399"/>
                </a:solidFill>
                <a:latin typeface="Tahoma" panose="020B0604030504040204" pitchFamily="34" charset="0"/>
                <a:ea typeface="Tahoma" panose="020B0604030504040204" pitchFamily="34" charset="0"/>
                <a:cs typeface="Tahoma" panose="020B0604030504040204" pitchFamily="34" charset="0"/>
              </a:rPr>
              <a:t>, Z. Phys. 60, 491 (1930)</a:t>
            </a:r>
            <a:r>
              <a:rPr lang="en-US" altLang="zh-CN" sz="1800" dirty="0">
                <a:solidFill>
                  <a:srgbClr val="003399"/>
                </a:solidFill>
                <a:latin typeface="Tahoma" panose="020B0604030504040204" pitchFamily="34" charset="0"/>
                <a:ea typeface="Tahoma" panose="020B0604030504040204" pitchFamily="34" charset="0"/>
                <a:cs typeface="Tahoma" panose="020B0604030504040204" pitchFamily="34" charset="0"/>
              </a:rPr>
              <a:t> </a:t>
            </a:r>
          </a:p>
        </p:txBody>
      </p:sp>
      <p:cxnSp>
        <p:nvCxnSpPr>
          <p:cNvPr id="7" name="直接连接符 6">
            <a:extLst>
              <a:ext uri="{FF2B5EF4-FFF2-40B4-BE49-F238E27FC236}">
                <a16:creationId xmlns:a16="http://schemas.microsoft.com/office/drawing/2014/main" id="{975D8CEB-EF3D-A719-DA9B-4477058298B3}"/>
              </a:ext>
            </a:extLst>
          </p:cNvPr>
          <p:cNvCxnSpPr>
            <a:cxnSpLocks/>
          </p:cNvCxnSpPr>
          <p:nvPr/>
        </p:nvCxnSpPr>
        <p:spPr>
          <a:xfrm>
            <a:off x="5761215" y="3790642"/>
            <a:ext cx="2138185" cy="0"/>
          </a:xfrm>
          <a:prstGeom prst="line">
            <a:avLst/>
          </a:prstGeom>
          <a:ln>
            <a:solidFill>
              <a:srgbClr val="0000CC"/>
            </a:solidFill>
          </a:ln>
        </p:spPr>
        <p:style>
          <a:lnRef idx="3">
            <a:schemeClr val="dk1"/>
          </a:lnRef>
          <a:fillRef idx="0">
            <a:schemeClr val="dk1"/>
          </a:fillRef>
          <a:effectRef idx="2">
            <a:schemeClr val="dk1"/>
          </a:effectRef>
          <a:fontRef idx="minor">
            <a:schemeClr val="tx1"/>
          </a:fontRef>
        </p:style>
      </p:cxnSp>
      <p:cxnSp>
        <p:nvCxnSpPr>
          <p:cNvPr id="13" name="直接连接符 12">
            <a:extLst>
              <a:ext uri="{FF2B5EF4-FFF2-40B4-BE49-F238E27FC236}">
                <a16:creationId xmlns:a16="http://schemas.microsoft.com/office/drawing/2014/main" id="{6018FEDA-59D2-127C-2EF5-FE29CFF78F75}"/>
              </a:ext>
            </a:extLst>
          </p:cNvPr>
          <p:cNvCxnSpPr>
            <a:cxnSpLocks/>
          </p:cNvCxnSpPr>
          <p:nvPr/>
        </p:nvCxnSpPr>
        <p:spPr>
          <a:xfrm>
            <a:off x="2112082" y="1927975"/>
            <a:ext cx="3128785" cy="0"/>
          </a:xfrm>
          <a:prstGeom prst="line">
            <a:avLst/>
          </a:prstGeom>
          <a:ln>
            <a:solidFill>
              <a:srgbClr val="0000CC"/>
            </a:solidFill>
          </a:ln>
        </p:spPr>
        <p:style>
          <a:lnRef idx="3">
            <a:schemeClr val="dk1"/>
          </a:lnRef>
          <a:fillRef idx="0">
            <a:schemeClr val="dk1"/>
          </a:fillRef>
          <a:effectRef idx="2">
            <a:schemeClr val="dk1"/>
          </a:effectRef>
          <a:fontRef idx="minor">
            <a:schemeClr val="tx1"/>
          </a:fontRef>
        </p:style>
      </p:cxnSp>
      <p:cxnSp>
        <p:nvCxnSpPr>
          <p:cNvPr id="16" name="直接连接符 15">
            <a:extLst>
              <a:ext uri="{FF2B5EF4-FFF2-40B4-BE49-F238E27FC236}">
                <a16:creationId xmlns:a16="http://schemas.microsoft.com/office/drawing/2014/main" id="{F56DA608-5EEB-53A6-5825-7E55E12695D0}"/>
              </a:ext>
            </a:extLst>
          </p:cNvPr>
          <p:cNvCxnSpPr>
            <a:cxnSpLocks/>
          </p:cNvCxnSpPr>
          <p:nvPr/>
        </p:nvCxnSpPr>
        <p:spPr>
          <a:xfrm>
            <a:off x="1133567" y="4095696"/>
            <a:ext cx="6765833" cy="0"/>
          </a:xfrm>
          <a:prstGeom prst="line">
            <a:avLst/>
          </a:prstGeom>
          <a:ln>
            <a:solidFill>
              <a:srgbClr val="0000CC"/>
            </a:solidFill>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8843205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007BB5-0286-1C96-C85A-6E890133B6B2}"/>
            </a:ext>
          </a:extLst>
        </p:cNvPr>
        <p:cNvGrpSpPr/>
        <p:nvPr/>
      </p:nvGrpSpPr>
      <p:grpSpPr>
        <a:xfrm>
          <a:off x="0" y="0"/>
          <a:ext cx="0" cy="0"/>
          <a:chOff x="0" y="0"/>
          <a:chExt cx="0" cy="0"/>
        </a:xfrm>
      </p:grpSpPr>
      <p:sp>
        <p:nvSpPr>
          <p:cNvPr id="111618" name="Rectangle 2">
            <a:extLst>
              <a:ext uri="{FF2B5EF4-FFF2-40B4-BE49-F238E27FC236}">
                <a16:creationId xmlns:a16="http://schemas.microsoft.com/office/drawing/2014/main" id="{FE2EB3D7-DA5B-8F9F-453B-6C6BE6993A77}"/>
              </a:ext>
            </a:extLst>
          </p:cNvPr>
          <p:cNvSpPr>
            <a:spLocks noGrp="1" noChangeArrowheads="1"/>
          </p:cNvSpPr>
          <p:nvPr>
            <p:ph type="title"/>
          </p:nvPr>
        </p:nvSpPr>
        <p:spPr>
          <a:xfrm>
            <a:off x="1162782" y="491773"/>
            <a:ext cx="7188452" cy="455621"/>
          </a:xfrm>
          <a:noFill/>
        </p:spPr>
        <p:txBody>
          <a:bodyPr>
            <a:normAutofit/>
          </a:bodyPr>
          <a:lstStyle/>
          <a:p>
            <a:pPr algn="ctr" eaLnBrk="1" hangingPunct="1"/>
            <a:r>
              <a:rPr lang="en-US" altLang="zh-CN" sz="2500" b="1" dirty="0">
                <a:latin typeface="微软雅黑" panose="020B0503020204020204" pitchFamily="34" charset="-122"/>
                <a:ea typeface="微软雅黑" panose="020B0503020204020204" pitchFamily="34" charset="-122"/>
              </a:rPr>
              <a:t>Triumph of Quantum Mechanics</a:t>
            </a:r>
            <a:r>
              <a:rPr lang="zh-CN" altLang="en-US" sz="2500" b="1" dirty="0">
                <a:latin typeface="微软雅黑" panose="020B0503020204020204" pitchFamily="34" charset="-122"/>
                <a:ea typeface="微软雅黑" panose="020B0503020204020204" pitchFamily="34" charset="-122"/>
              </a:rPr>
              <a:t> </a:t>
            </a:r>
            <a:r>
              <a:rPr lang="en-US" altLang="zh-CN" sz="2500" b="1" dirty="0">
                <a:latin typeface="微软雅黑" panose="020B0503020204020204" pitchFamily="34" charset="-122"/>
                <a:ea typeface="微软雅黑" panose="020B0503020204020204" pitchFamily="34" charset="-122"/>
              </a:rPr>
              <a:t> </a:t>
            </a:r>
          </a:p>
        </p:txBody>
      </p:sp>
      <p:pic>
        <p:nvPicPr>
          <p:cNvPr id="14" name="图片 13" descr="文本, 信件&#10;&#10;AI 生成的内容可能不正确。">
            <a:extLst>
              <a:ext uri="{FF2B5EF4-FFF2-40B4-BE49-F238E27FC236}">
                <a16:creationId xmlns:a16="http://schemas.microsoft.com/office/drawing/2014/main" id="{84E77AD2-B32C-87F0-7573-8AB3112B7D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8757" y="1411300"/>
            <a:ext cx="4253450" cy="4422233"/>
          </a:xfrm>
          <a:prstGeom prst="rect">
            <a:avLst/>
          </a:prstGeom>
        </p:spPr>
      </p:pic>
      <p:grpSp>
        <p:nvGrpSpPr>
          <p:cNvPr id="17" name="组合 16">
            <a:extLst>
              <a:ext uri="{FF2B5EF4-FFF2-40B4-BE49-F238E27FC236}">
                <a16:creationId xmlns:a16="http://schemas.microsoft.com/office/drawing/2014/main" id="{306D253E-5789-8CCB-4ECE-3BA227106A91}"/>
              </a:ext>
            </a:extLst>
          </p:cNvPr>
          <p:cNvGrpSpPr/>
          <p:nvPr/>
        </p:nvGrpSpPr>
        <p:grpSpPr>
          <a:xfrm>
            <a:off x="597081" y="1278184"/>
            <a:ext cx="3746320" cy="4555350"/>
            <a:chOff x="375169" y="1278183"/>
            <a:chExt cx="4080076" cy="4790774"/>
          </a:xfrm>
        </p:grpSpPr>
        <p:pic>
          <p:nvPicPr>
            <p:cNvPr id="4" name="图片 3" descr="文本, 信件&#10;&#10;AI 生成的内容可能不正确。">
              <a:extLst>
                <a:ext uri="{FF2B5EF4-FFF2-40B4-BE49-F238E27FC236}">
                  <a16:creationId xmlns:a16="http://schemas.microsoft.com/office/drawing/2014/main" id="{D5EE64F5-8D73-4881-B0F1-B1A5A9237B4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5169" y="1278183"/>
              <a:ext cx="4080076" cy="1728599"/>
            </a:xfrm>
            <a:prstGeom prst="rect">
              <a:avLst/>
            </a:prstGeom>
          </p:spPr>
        </p:pic>
        <p:pic>
          <p:nvPicPr>
            <p:cNvPr id="16" name="图片 15" descr="图示&#10;&#10;AI 生成的内容可能不正确。">
              <a:extLst>
                <a:ext uri="{FF2B5EF4-FFF2-40B4-BE49-F238E27FC236}">
                  <a16:creationId xmlns:a16="http://schemas.microsoft.com/office/drawing/2014/main" id="{A8F5BB4A-0A5C-E4EB-549A-E9C97C81CBD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00570" y="3126546"/>
              <a:ext cx="3917430" cy="2942411"/>
            </a:xfrm>
            <a:prstGeom prst="rect">
              <a:avLst/>
            </a:prstGeom>
          </p:spPr>
        </p:pic>
      </p:grpSp>
    </p:spTree>
    <p:extLst>
      <p:ext uri="{BB962C8B-B14F-4D97-AF65-F5344CB8AC3E}">
        <p14:creationId xmlns:p14="http://schemas.microsoft.com/office/powerpoint/2010/main" val="1055765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871F37-4F22-6B6B-ABB7-C0B680EC3A8A}"/>
            </a:ext>
          </a:extLst>
        </p:cNvPr>
        <p:cNvGrpSpPr/>
        <p:nvPr/>
      </p:nvGrpSpPr>
      <p:grpSpPr>
        <a:xfrm>
          <a:off x="0" y="0"/>
          <a:ext cx="0" cy="0"/>
          <a:chOff x="0" y="0"/>
          <a:chExt cx="0" cy="0"/>
        </a:xfrm>
      </p:grpSpPr>
      <p:sp>
        <p:nvSpPr>
          <p:cNvPr id="2" name="AutoShape 21">
            <a:extLst>
              <a:ext uri="{FF2B5EF4-FFF2-40B4-BE49-F238E27FC236}">
                <a16:creationId xmlns:a16="http://schemas.microsoft.com/office/drawing/2014/main" id="{4D746F9F-51D6-212B-13C3-4B3003BA3B7B}"/>
              </a:ext>
            </a:extLst>
          </p:cNvPr>
          <p:cNvSpPr>
            <a:spLocks noChangeArrowheads="1"/>
          </p:cNvSpPr>
          <p:nvPr/>
        </p:nvSpPr>
        <p:spPr bwMode="auto">
          <a:xfrm>
            <a:off x="5069781" y="5064370"/>
            <a:ext cx="3335740" cy="1552659"/>
          </a:xfrm>
          <a:prstGeom prst="roundRect">
            <a:avLst>
              <a:gd name="adj" fmla="val 16667"/>
            </a:avLst>
          </a:prstGeom>
          <a:solidFill>
            <a:srgbClr val="00FF00">
              <a:alpha val="50195"/>
            </a:srgbClr>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en-US" altLang="zh-CN" sz="1350">
              <a:latin typeface="微软雅黑" panose="020B0503020204020204" pitchFamily="34" charset="-122"/>
              <a:ea typeface="微软雅黑" panose="020B0503020204020204" pitchFamily="34" charset="-122"/>
            </a:endParaRPr>
          </a:p>
        </p:txBody>
      </p:sp>
      <p:sp>
        <p:nvSpPr>
          <p:cNvPr id="111618" name="Rectangle 2">
            <a:extLst>
              <a:ext uri="{FF2B5EF4-FFF2-40B4-BE49-F238E27FC236}">
                <a16:creationId xmlns:a16="http://schemas.microsoft.com/office/drawing/2014/main" id="{79F224A7-C4A5-9A96-0DC7-052A17005939}"/>
              </a:ext>
            </a:extLst>
          </p:cNvPr>
          <p:cNvSpPr>
            <a:spLocks noGrp="1" noChangeArrowheads="1"/>
          </p:cNvSpPr>
          <p:nvPr>
            <p:ph type="title"/>
          </p:nvPr>
        </p:nvSpPr>
        <p:spPr>
          <a:xfrm>
            <a:off x="749299" y="354279"/>
            <a:ext cx="7645400" cy="542330"/>
          </a:xfrm>
          <a:noFill/>
        </p:spPr>
        <p:txBody>
          <a:bodyPr/>
          <a:lstStyle/>
          <a:p>
            <a:pPr eaLnBrk="1" hangingPunct="1"/>
            <a:r>
              <a:rPr lang="en-US" altLang="zh-CN" sz="2600" u="sng" dirty="0">
                <a:latin typeface="Tahoma" panose="020B0604030504040204" pitchFamily="34" charset="0"/>
                <a:ea typeface="Tahoma" panose="020B0604030504040204" pitchFamily="34" charset="0"/>
                <a:cs typeface="Tahoma" panose="020B0604030504040204" pitchFamily="34" charset="0"/>
              </a:rPr>
              <a:t>S. C. Wang: </a:t>
            </a:r>
            <a:r>
              <a:rPr kumimoji="1" lang="de-DE" altLang="zh-CN" sz="2800" i="1" u="sng" kern="1200" dirty="0">
                <a:solidFill>
                  <a:srgbClr val="000000"/>
                </a:solidFill>
                <a:latin typeface="Tahoma" panose="020B0604030504040204" pitchFamily="34" charset="0"/>
                <a:ea typeface="Tahoma" panose="020B0604030504040204" pitchFamily="34" charset="0"/>
                <a:cs typeface="Tahoma" panose="020B0604030504040204" pitchFamily="34" charset="0"/>
              </a:rPr>
              <a:t>Physik. Zeitschrift 28, 663 (1927)</a:t>
            </a:r>
            <a:endParaRPr lang="en-US" altLang="zh-CN" sz="2600" i="1" u="sng" dirty="0">
              <a:latin typeface="Tahoma" panose="020B0604030504040204" pitchFamily="34" charset="0"/>
              <a:ea typeface="Tahoma" panose="020B0604030504040204" pitchFamily="34" charset="0"/>
              <a:cs typeface="Tahoma" panose="020B0604030504040204" pitchFamily="34" charset="0"/>
            </a:endParaRPr>
          </a:p>
        </p:txBody>
      </p:sp>
      <p:sp>
        <p:nvSpPr>
          <p:cNvPr id="4" name="Rectangle 2">
            <a:extLst>
              <a:ext uri="{FF2B5EF4-FFF2-40B4-BE49-F238E27FC236}">
                <a16:creationId xmlns:a16="http://schemas.microsoft.com/office/drawing/2014/main" id="{EF5F92B6-0F55-E4BE-37CD-ACCFDE1668E2}"/>
              </a:ext>
            </a:extLst>
          </p:cNvPr>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zh-CN" sz="1800" b="0" i="0" u="none" strike="noStrike" kern="1200" cap="none" spc="0" normalizeH="0" baseline="0" noProof="0" dirty="0">
              <a:ln>
                <a:noFill/>
              </a:ln>
              <a:solidFill>
                <a:srgbClr val="000000"/>
              </a:solidFill>
              <a:effectLst/>
              <a:uLnTx/>
              <a:uFillTx/>
              <a:latin typeface="Arial" panose="020B0604020202020204" pitchFamily="34" charset="0"/>
              <a:ea typeface="宋体" pitchFamily="2" charset="-122"/>
              <a:cs typeface="+mn-cs"/>
            </a:endParaRPr>
          </a:p>
        </p:txBody>
      </p:sp>
      <p:sp>
        <p:nvSpPr>
          <p:cNvPr id="8" name="Rectangle 6">
            <a:extLst>
              <a:ext uri="{FF2B5EF4-FFF2-40B4-BE49-F238E27FC236}">
                <a16:creationId xmlns:a16="http://schemas.microsoft.com/office/drawing/2014/main" id="{CE24484F-FD20-CAFF-3254-D28E7A985057}"/>
              </a:ext>
            </a:extLst>
          </p:cNvPr>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zh-CN" sz="1800" b="0" i="0" u="none" strike="noStrike" kern="1200" cap="none" spc="0" normalizeH="0" baseline="0" noProof="0" dirty="0">
              <a:ln>
                <a:noFill/>
              </a:ln>
              <a:solidFill>
                <a:srgbClr val="000000"/>
              </a:solidFill>
              <a:effectLst/>
              <a:uLnTx/>
              <a:uFillTx/>
              <a:latin typeface="Arial" panose="020B0604020202020204" pitchFamily="34" charset="0"/>
              <a:ea typeface="宋体" pitchFamily="2" charset="-122"/>
              <a:cs typeface="+mn-cs"/>
            </a:endParaRPr>
          </a:p>
        </p:txBody>
      </p:sp>
      <p:sp>
        <p:nvSpPr>
          <p:cNvPr id="11" name="Rectangle 8">
            <a:extLst>
              <a:ext uri="{FF2B5EF4-FFF2-40B4-BE49-F238E27FC236}">
                <a16:creationId xmlns:a16="http://schemas.microsoft.com/office/drawing/2014/main" id="{F6145774-4FF1-29DF-C389-376631215315}"/>
              </a:ext>
            </a:extLst>
          </p:cNvPr>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zh-CN" sz="1800" b="0" i="0" u="none" strike="noStrike" kern="1200" cap="none" spc="0" normalizeH="0" baseline="0" noProof="0" dirty="0">
              <a:ln>
                <a:noFill/>
              </a:ln>
              <a:solidFill>
                <a:srgbClr val="000000"/>
              </a:solidFill>
              <a:effectLst/>
              <a:uLnTx/>
              <a:uFillTx/>
              <a:latin typeface="Arial" panose="020B0604020202020204" pitchFamily="34" charset="0"/>
              <a:ea typeface="宋体" pitchFamily="2" charset="-122"/>
              <a:cs typeface="+mn-cs"/>
            </a:endParaRPr>
          </a:p>
        </p:txBody>
      </p:sp>
      <p:sp>
        <p:nvSpPr>
          <p:cNvPr id="12" name="Rectangle 9">
            <a:extLst>
              <a:ext uri="{FF2B5EF4-FFF2-40B4-BE49-F238E27FC236}">
                <a16:creationId xmlns:a16="http://schemas.microsoft.com/office/drawing/2014/main" id="{8ED4D088-A2B3-6F7F-C39A-736C2047AD71}"/>
              </a:ext>
            </a:extLst>
          </p:cNvPr>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zh-CN" sz="1800" b="0" i="0" u="none" strike="noStrike" kern="1200" cap="none" spc="0" normalizeH="0" baseline="0" noProof="0" dirty="0">
              <a:ln>
                <a:noFill/>
              </a:ln>
              <a:solidFill>
                <a:srgbClr val="000000"/>
              </a:solidFill>
              <a:effectLst/>
              <a:uLnTx/>
              <a:uFillTx/>
              <a:latin typeface="Arial" panose="020B0604020202020204" pitchFamily="34" charset="0"/>
              <a:ea typeface="宋体" pitchFamily="2" charset="-122"/>
              <a:cs typeface="+mn-cs"/>
            </a:endParaRPr>
          </a:p>
        </p:txBody>
      </p:sp>
      <p:pic>
        <p:nvPicPr>
          <p:cNvPr id="18" name="图片 17">
            <a:extLst>
              <a:ext uri="{FF2B5EF4-FFF2-40B4-BE49-F238E27FC236}">
                <a16:creationId xmlns:a16="http://schemas.microsoft.com/office/drawing/2014/main" id="{24D72E4F-B3E6-8232-51AB-94ED64B24316}"/>
              </a:ext>
            </a:extLst>
          </p:cNvPr>
          <p:cNvPicPr>
            <a:picLocks noChangeAspect="1"/>
          </p:cNvPicPr>
          <p:nvPr/>
        </p:nvPicPr>
        <p:blipFill>
          <a:blip r:embed="rId3"/>
          <a:stretch>
            <a:fillRect/>
          </a:stretch>
        </p:blipFill>
        <p:spPr>
          <a:xfrm>
            <a:off x="934596" y="930107"/>
            <a:ext cx="7274807" cy="3981096"/>
          </a:xfrm>
          <a:prstGeom prst="rect">
            <a:avLst/>
          </a:prstGeom>
        </p:spPr>
      </p:pic>
      <p:grpSp>
        <p:nvGrpSpPr>
          <p:cNvPr id="40" name="组合 39">
            <a:extLst>
              <a:ext uri="{FF2B5EF4-FFF2-40B4-BE49-F238E27FC236}">
                <a16:creationId xmlns:a16="http://schemas.microsoft.com/office/drawing/2014/main" id="{B7C4434D-E4E5-F878-F1CC-36324941CEE8}"/>
              </a:ext>
            </a:extLst>
          </p:cNvPr>
          <p:cNvGrpSpPr/>
          <p:nvPr/>
        </p:nvGrpSpPr>
        <p:grpSpPr>
          <a:xfrm>
            <a:off x="692566" y="5373464"/>
            <a:ext cx="4040302" cy="679508"/>
            <a:chOff x="1947912" y="5713218"/>
            <a:chExt cx="4194495" cy="679508"/>
          </a:xfrm>
        </p:grpSpPr>
        <p:pic>
          <p:nvPicPr>
            <p:cNvPr id="30" name="图片 29">
              <a:extLst>
                <a:ext uri="{FF2B5EF4-FFF2-40B4-BE49-F238E27FC236}">
                  <a16:creationId xmlns:a16="http://schemas.microsoft.com/office/drawing/2014/main" id="{51CF5EB3-F6BF-0C96-089A-1531952856BA}"/>
                </a:ext>
              </a:extLst>
            </p:cNvPr>
            <p:cNvPicPr>
              <a:picLocks noChangeAspect="1"/>
            </p:cNvPicPr>
            <p:nvPr/>
          </p:nvPicPr>
          <p:blipFill>
            <a:blip r:embed="rId4"/>
            <a:stretch>
              <a:fillRect/>
            </a:stretch>
          </p:blipFill>
          <p:spPr>
            <a:xfrm>
              <a:off x="1947912" y="5713218"/>
              <a:ext cx="4194495" cy="679508"/>
            </a:xfrm>
            <a:prstGeom prst="rect">
              <a:avLst/>
            </a:prstGeom>
          </p:spPr>
        </p:pic>
        <p:cxnSp>
          <p:nvCxnSpPr>
            <p:cNvPr id="32" name="直接连接符 31">
              <a:extLst>
                <a:ext uri="{FF2B5EF4-FFF2-40B4-BE49-F238E27FC236}">
                  <a16:creationId xmlns:a16="http://schemas.microsoft.com/office/drawing/2014/main" id="{47244867-7D32-855A-0330-CB36547D6EA6}"/>
                </a:ext>
              </a:extLst>
            </p:cNvPr>
            <p:cNvCxnSpPr>
              <a:cxnSpLocks/>
            </p:cNvCxnSpPr>
            <p:nvPr/>
          </p:nvCxnSpPr>
          <p:spPr>
            <a:xfrm>
              <a:off x="3253480" y="5932708"/>
              <a:ext cx="1651000" cy="0"/>
            </a:xfrm>
            <a:prstGeom prst="line">
              <a:avLst/>
            </a:prstGeom>
            <a:ln>
              <a:solidFill>
                <a:srgbClr val="0000CC"/>
              </a:solidFill>
            </a:ln>
          </p:spPr>
          <p:style>
            <a:lnRef idx="3">
              <a:schemeClr val="dk1"/>
            </a:lnRef>
            <a:fillRef idx="0">
              <a:schemeClr val="dk1"/>
            </a:fillRef>
            <a:effectRef idx="2">
              <a:schemeClr val="dk1"/>
            </a:effectRef>
            <a:fontRef idx="minor">
              <a:schemeClr val="tx1"/>
            </a:fontRef>
          </p:style>
        </p:cxnSp>
      </p:grpSp>
      <p:sp>
        <p:nvSpPr>
          <p:cNvPr id="39" name="文本框 38">
            <a:extLst>
              <a:ext uri="{FF2B5EF4-FFF2-40B4-BE49-F238E27FC236}">
                <a16:creationId xmlns:a16="http://schemas.microsoft.com/office/drawing/2014/main" id="{FF410EEF-82EA-C0D6-F9E1-ECD928DFFFC0}"/>
              </a:ext>
            </a:extLst>
          </p:cNvPr>
          <p:cNvSpPr txBox="1"/>
          <p:nvPr/>
        </p:nvSpPr>
        <p:spPr>
          <a:xfrm>
            <a:off x="5200888" y="5159082"/>
            <a:ext cx="3247818" cy="1323439"/>
          </a:xfrm>
          <a:prstGeom prst="rect">
            <a:avLst/>
          </a:prstGeom>
          <a:noFill/>
        </p:spPr>
        <p:txBody>
          <a:bodyPr wrap="square">
            <a:spAutoFit/>
          </a:bodyPr>
          <a:lstStyle/>
          <a:p>
            <a:r>
              <a:rPr lang="en-US" altLang="zh-CN" sz="1600" dirty="0">
                <a:effectLst/>
                <a:latin typeface="Cambria Math" panose="02040503050406030204" pitchFamily="18" charset="0"/>
                <a:ea typeface="等线" panose="02010600030101010101" pitchFamily="2" charset="-122"/>
                <a:cs typeface="Times New Roman" panose="02020603050405020304" pitchFamily="18" charset="0"/>
              </a:rPr>
              <a:t>I would like to thank Prof. Debye for the suggestion to study the present problem and his friendly interest during the implementation of this research.</a:t>
            </a:r>
            <a:endParaRPr lang="zh-CN" altLang="en-US" sz="1600" dirty="0"/>
          </a:p>
        </p:txBody>
      </p:sp>
      <p:cxnSp>
        <p:nvCxnSpPr>
          <p:cNvPr id="3" name="直接连接符 2">
            <a:extLst>
              <a:ext uri="{FF2B5EF4-FFF2-40B4-BE49-F238E27FC236}">
                <a16:creationId xmlns:a16="http://schemas.microsoft.com/office/drawing/2014/main" id="{0C1C7E0E-30F3-AE0F-B277-33C0F4C19CBA}"/>
              </a:ext>
            </a:extLst>
          </p:cNvPr>
          <p:cNvCxnSpPr>
            <a:cxnSpLocks/>
          </p:cNvCxnSpPr>
          <p:nvPr/>
        </p:nvCxnSpPr>
        <p:spPr>
          <a:xfrm>
            <a:off x="3609330" y="4409678"/>
            <a:ext cx="2883452" cy="0"/>
          </a:xfrm>
          <a:prstGeom prst="line">
            <a:avLst/>
          </a:prstGeom>
          <a:ln>
            <a:solidFill>
              <a:srgbClr val="0000CC"/>
            </a:solidFill>
          </a:ln>
        </p:spPr>
        <p:style>
          <a:lnRef idx="3">
            <a:schemeClr val="dk1"/>
          </a:lnRef>
          <a:fillRef idx="0">
            <a:schemeClr val="dk1"/>
          </a:fillRef>
          <a:effectRef idx="2">
            <a:schemeClr val="dk1"/>
          </a:effectRef>
          <a:fontRef idx="minor">
            <a:schemeClr val="tx1"/>
          </a:fontRef>
        </p:style>
      </p:cxnSp>
      <p:cxnSp>
        <p:nvCxnSpPr>
          <p:cNvPr id="10" name="直接连接符 9">
            <a:extLst>
              <a:ext uri="{FF2B5EF4-FFF2-40B4-BE49-F238E27FC236}">
                <a16:creationId xmlns:a16="http://schemas.microsoft.com/office/drawing/2014/main" id="{64DD1E28-F75A-1609-3D3A-8624A96891F4}"/>
              </a:ext>
            </a:extLst>
          </p:cNvPr>
          <p:cNvCxnSpPr>
            <a:cxnSpLocks/>
          </p:cNvCxnSpPr>
          <p:nvPr/>
        </p:nvCxnSpPr>
        <p:spPr>
          <a:xfrm>
            <a:off x="2272474" y="4868819"/>
            <a:ext cx="1842617" cy="0"/>
          </a:xfrm>
          <a:prstGeom prst="line">
            <a:avLst/>
          </a:prstGeom>
          <a:ln>
            <a:solidFill>
              <a:srgbClr val="0000CC"/>
            </a:solidFill>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4699744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DD3825-DA64-4A57-62D1-E76C5C34C452}"/>
            </a:ext>
          </a:extLst>
        </p:cNvPr>
        <p:cNvGrpSpPr/>
        <p:nvPr/>
      </p:nvGrpSpPr>
      <p:grpSpPr>
        <a:xfrm>
          <a:off x="0" y="0"/>
          <a:ext cx="0" cy="0"/>
          <a:chOff x="0" y="0"/>
          <a:chExt cx="0" cy="0"/>
        </a:xfrm>
      </p:grpSpPr>
      <p:sp>
        <p:nvSpPr>
          <p:cNvPr id="4" name="Rectangle 2">
            <a:extLst>
              <a:ext uri="{FF2B5EF4-FFF2-40B4-BE49-F238E27FC236}">
                <a16:creationId xmlns:a16="http://schemas.microsoft.com/office/drawing/2014/main" id="{E8763222-C801-0383-ADD0-25802A3900E6}"/>
              </a:ext>
            </a:extLst>
          </p:cNvPr>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zh-CN" sz="1800" b="0" i="0" u="none" strike="noStrike" kern="1200" cap="none" spc="0" normalizeH="0" baseline="0" noProof="0" dirty="0">
              <a:ln>
                <a:noFill/>
              </a:ln>
              <a:solidFill>
                <a:srgbClr val="000000"/>
              </a:solidFill>
              <a:effectLst/>
              <a:uLnTx/>
              <a:uFillTx/>
              <a:latin typeface="Arial" panose="020B0604020202020204" pitchFamily="34" charset="0"/>
              <a:ea typeface="宋体" pitchFamily="2" charset="-122"/>
              <a:cs typeface="+mn-cs"/>
            </a:endParaRPr>
          </a:p>
        </p:txBody>
      </p:sp>
      <p:sp>
        <p:nvSpPr>
          <p:cNvPr id="8" name="Rectangle 6">
            <a:extLst>
              <a:ext uri="{FF2B5EF4-FFF2-40B4-BE49-F238E27FC236}">
                <a16:creationId xmlns:a16="http://schemas.microsoft.com/office/drawing/2014/main" id="{BAFE03C8-4095-B6AE-88B3-04D4D85E580C}"/>
              </a:ext>
            </a:extLst>
          </p:cNvPr>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zh-CN" sz="1800" b="0" i="0" u="none" strike="noStrike" kern="1200" cap="none" spc="0" normalizeH="0" baseline="0" noProof="0" dirty="0">
              <a:ln>
                <a:noFill/>
              </a:ln>
              <a:solidFill>
                <a:srgbClr val="000000"/>
              </a:solidFill>
              <a:effectLst/>
              <a:uLnTx/>
              <a:uFillTx/>
              <a:latin typeface="Arial" panose="020B0604020202020204" pitchFamily="34" charset="0"/>
              <a:ea typeface="宋体" pitchFamily="2" charset="-122"/>
              <a:cs typeface="+mn-cs"/>
            </a:endParaRPr>
          </a:p>
        </p:txBody>
      </p:sp>
      <p:sp>
        <p:nvSpPr>
          <p:cNvPr id="11" name="Rectangle 8">
            <a:extLst>
              <a:ext uri="{FF2B5EF4-FFF2-40B4-BE49-F238E27FC236}">
                <a16:creationId xmlns:a16="http://schemas.microsoft.com/office/drawing/2014/main" id="{7B822A3A-DCBA-CFC6-EDFD-D299AEAF73A1}"/>
              </a:ext>
            </a:extLst>
          </p:cNvPr>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zh-CN" sz="1800" b="0" i="0" u="none" strike="noStrike" kern="1200" cap="none" spc="0" normalizeH="0" baseline="0" noProof="0" dirty="0">
              <a:ln>
                <a:noFill/>
              </a:ln>
              <a:solidFill>
                <a:srgbClr val="000000"/>
              </a:solidFill>
              <a:effectLst/>
              <a:uLnTx/>
              <a:uFillTx/>
              <a:latin typeface="Arial" panose="020B0604020202020204" pitchFamily="34" charset="0"/>
              <a:ea typeface="宋体" pitchFamily="2" charset="-122"/>
              <a:cs typeface="+mn-cs"/>
            </a:endParaRPr>
          </a:p>
        </p:txBody>
      </p:sp>
      <p:sp>
        <p:nvSpPr>
          <p:cNvPr id="12" name="Rectangle 9">
            <a:extLst>
              <a:ext uri="{FF2B5EF4-FFF2-40B4-BE49-F238E27FC236}">
                <a16:creationId xmlns:a16="http://schemas.microsoft.com/office/drawing/2014/main" id="{3D9246EC-3B11-8FAA-07D6-905F8815A687}"/>
              </a:ext>
            </a:extLst>
          </p:cNvPr>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zh-CN" sz="1800" b="0" i="0" u="none" strike="noStrike" kern="1200" cap="none" spc="0" normalizeH="0" baseline="0" noProof="0" dirty="0">
              <a:ln>
                <a:noFill/>
              </a:ln>
              <a:solidFill>
                <a:srgbClr val="000000"/>
              </a:solidFill>
              <a:effectLst/>
              <a:uLnTx/>
              <a:uFillTx/>
              <a:latin typeface="Arial" panose="020B0604020202020204" pitchFamily="34" charset="0"/>
              <a:ea typeface="宋体" pitchFamily="2" charset="-122"/>
              <a:cs typeface="+mn-cs"/>
            </a:endParaRPr>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84DA999F-1318-43A0-FA0D-B46C02EC1FCD}"/>
                  </a:ext>
                </a:extLst>
              </p:cNvPr>
              <p:cNvSpPr txBox="1"/>
              <p:nvPr/>
            </p:nvSpPr>
            <p:spPr>
              <a:xfrm>
                <a:off x="723899" y="850556"/>
                <a:ext cx="7678545" cy="5826660"/>
              </a:xfrm>
              <a:prstGeom prst="rect">
                <a:avLst/>
              </a:prstGeom>
              <a:noFill/>
            </p:spPr>
            <p:txBody>
              <a:bodyPr wrap="square">
                <a:spAutoFit/>
              </a:bodyPr>
              <a:lstStyle/>
              <a:p>
                <a:pPr algn="ctr">
                  <a:lnSpc>
                    <a:spcPct val="115000"/>
                  </a:lnSpc>
                  <a:spcAft>
                    <a:spcPts val="800"/>
                  </a:spcAft>
                  <a:buNone/>
                </a:pPr>
                <a:r>
                  <a:rPr lang="zh-CN" altLang="zh-CN" sz="2000" b="1" kern="100" dirty="0">
                    <a:effectLst/>
                    <a:latin typeface="等线" panose="02010600030101010101" pitchFamily="2" charset="-122"/>
                    <a:ea typeface="等线" panose="02010600030101010101" pitchFamily="2" charset="-122"/>
                    <a:cs typeface="Times New Roman" panose="02020603050405020304" pitchFamily="18" charset="0"/>
                  </a:rPr>
                  <a:t>The mutual interaction between two hydrogen atoms</a:t>
                </a:r>
                <a:endPar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endParaRPr>
              </a:p>
              <a:p>
                <a:pPr algn="ctr">
                  <a:lnSpc>
                    <a:spcPct val="115000"/>
                  </a:lnSpc>
                  <a:spcAft>
                    <a:spcPts val="800"/>
                  </a:spcAft>
                  <a:buNone/>
                </a:pPr>
                <a:r>
                  <a:rPr lang="en-US" altLang="zh-CN" sz="2000" b="1" kern="100" dirty="0">
                    <a:effectLst/>
                    <a:latin typeface="等线" panose="02010600030101010101" pitchFamily="2" charset="-122"/>
                    <a:ea typeface="等线" panose="02010600030101010101" pitchFamily="2" charset="-122"/>
                    <a:cs typeface="Times New Roman" panose="02020603050405020304" pitchFamily="18" charset="0"/>
                  </a:rPr>
                  <a:t>From S. C. Wang, </a:t>
                </a:r>
                <a:r>
                  <a:rPr lang="en-US" altLang="zh-CN" sz="2400" b="1" kern="100" dirty="0">
                    <a:effectLst/>
                    <a:latin typeface="等线" panose="02010600030101010101" pitchFamily="2" charset="-122"/>
                    <a:ea typeface="等线" panose="02010600030101010101" pitchFamily="2" charset="-122"/>
                    <a:cs typeface="Times New Roman" panose="02020603050405020304" pitchFamily="18" charset="0"/>
                  </a:rPr>
                  <a:t> </a:t>
                </a:r>
                <a:endPar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endParaRPr>
              </a:p>
              <a:p>
                <a:pPr algn="ctr">
                  <a:lnSpc>
                    <a:spcPct val="115000"/>
                  </a:lnSpc>
                  <a:spcAft>
                    <a:spcPts val="800"/>
                  </a:spcAft>
                  <a:buNone/>
                </a:pPr>
                <a:r>
                  <a:rPr lang="en-US" altLang="zh-CN" sz="1200" b="1" kern="100" dirty="0">
                    <a:effectLst/>
                    <a:latin typeface="等线" panose="02010600030101010101" pitchFamily="2" charset="-122"/>
                    <a:ea typeface="等线" panose="02010600030101010101" pitchFamily="2" charset="-122"/>
                    <a:cs typeface="Times New Roman" panose="02020603050405020304" pitchFamily="18" charset="0"/>
                  </a:rPr>
                  <a:t>Translated by Congjun Wu with Google Translate, Department of Physics, Westlake University</a:t>
                </a:r>
                <a:endPar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endParaRPr>
              </a:p>
              <a:p>
                <a:pPr algn="ctr">
                  <a:lnSpc>
                    <a:spcPct val="115000"/>
                  </a:lnSpc>
                  <a:spcAft>
                    <a:spcPts val="800"/>
                  </a:spcAft>
                  <a:buNone/>
                </a:pPr>
                <a:r>
                  <a:rPr lang="en-US" altLang="zh-CN" sz="1200" b="1" kern="100" dirty="0">
                    <a:effectLst/>
                    <a:latin typeface="等线" panose="02010600030101010101" pitchFamily="2" charset="-122"/>
                    <a:ea typeface="等线" panose="02010600030101010101" pitchFamily="2" charset="-122"/>
                    <a:cs typeface="Times New Roman" panose="02020603050405020304" pitchFamily="18" charset="0"/>
                  </a:rPr>
                  <a:t>Proofread by </a:t>
                </a:r>
                <a:r>
                  <a:rPr lang="en-US" altLang="zh-CN" sz="1200" b="1" kern="100" dirty="0" err="1">
                    <a:effectLst/>
                    <a:latin typeface="等线" panose="02010600030101010101" pitchFamily="2" charset="-122"/>
                    <a:ea typeface="等线" panose="02010600030101010101" pitchFamily="2" charset="-122"/>
                    <a:cs typeface="Times New Roman" panose="02020603050405020304" pitchFamily="18" charset="0"/>
                  </a:rPr>
                  <a:t>Honghao</a:t>
                </a:r>
                <a:r>
                  <a:rPr lang="en-US" altLang="zh-CN" sz="1200" b="1" kern="100" dirty="0">
                    <a:effectLst/>
                    <a:latin typeface="等线" panose="02010600030101010101" pitchFamily="2" charset="-122"/>
                    <a:ea typeface="等线" panose="02010600030101010101" pitchFamily="2" charset="-122"/>
                    <a:cs typeface="Times New Roman" panose="02020603050405020304" pitchFamily="18" charset="0"/>
                  </a:rPr>
                  <a:t> Tu, Faculty of Physics and Arnold Sommerfeld Center for Theoretical Physics, </a:t>
                </a:r>
                <a:r>
                  <a:rPr lang="en-US" altLang="zh-CN" sz="1200" b="1" u="sng" kern="100" dirty="0">
                    <a:solidFill>
                      <a:srgbClr val="467886"/>
                    </a:solidFill>
                    <a:effectLst/>
                    <a:latin typeface="等线" panose="02010600030101010101" pitchFamily="2" charset="-122"/>
                    <a:ea typeface="等线" panose="02010600030101010101" pitchFamily="2" charset="-122"/>
                    <a:cs typeface="Times New Roman" panose="02020603050405020304" pitchFamily="18" charset="0"/>
                    <a:hlinkClick r:id="rId3"/>
                  </a:rPr>
                  <a:t>Ludwig-Maximilians-Universität München</a:t>
                </a:r>
                <a:endPar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lnSpc>
                    <a:spcPct val="115000"/>
                  </a:lnSpc>
                  <a:spcAft>
                    <a:spcPts val="800"/>
                  </a:spcAft>
                  <a:buNone/>
                </a:pP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The problem of the interaction energy between two hydrogen atoms is of interest in two respects. If this energy as a function of distance is known, it is possible to set up the equation of state and thus relate the molecular forces [sic] to the deviations from the ideal gas laws. In other words, one could calculate the van der Waals force based on an atomic model. On the other hand, it would be very interesting if it could be concluded from the calculation that two H-atoms at a sufficiently short distance can undergo a quantum jump, which is known as the chemical reaction,  </a:t>
                </a:r>
                <a:endPar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lnSpc>
                    <a:spcPct val="115000"/>
                  </a:lnSpc>
                  <a:spcAft>
                    <a:spcPts val="800"/>
                  </a:spcAft>
                </a:pPr>
                <a:r>
                  <a:rPr lang="en-US" altLang="zh-CN" dirty="0"/>
                  <a:t>                                               </a:t>
                </a:r>
                <a14:m>
                  <m:oMath xmlns:m="http://schemas.openxmlformats.org/officeDocument/2006/math">
                    <m:r>
                      <a:rPr lang="en-US" altLang="zh-CN" i="1">
                        <a:latin typeface="Cambria Math" panose="02040503050406030204" pitchFamily="18" charset="0"/>
                      </a:rPr>
                      <m:t>𝐻</m:t>
                    </m:r>
                    <m:r>
                      <a:rPr lang="en-US" altLang="zh-CN" i="1">
                        <a:latin typeface="Cambria Math" panose="02040503050406030204" pitchFamily="18" charset="0"/>
                      </a:rPr>
                      <m:t>+</m:t>
                    </m:r>
                    <m:r>
                      <a:rPr lang="en-US" altLang="zh-CN" i="1">
                        <a:latin typeface="Cambria Math" panose="02040503050406030204" pitchFamily="18" charset="0"/>
                      </a:rPr>
                      <m:t>𝐻</m:t>
                    </m:r>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𝐻</m:t>
                        </m:r>
                      </m:e>
                      <m:sub>
                        <m:r>
                          <a:rPr lang="en-US" altLang="zh-CN" i="1">
                            <a:latin typeface="Cambria Math" panose="02040503050406030204" pitchFamily="18" charset="0"/>
                          </a:rPr>
                          <m:t>2</m:t>
                        </m:r>
                      </m:sub>
                    </m:sSub>
                    <m:r>
                      <a:rPr lang="en-US" altLang="zh-CN" b="0" i="0" smtClean="0">
                        <a:latin typeface="Cambria Math" panose="02040503050406030204" pitchFamily="18" charset="0"/>
                      </a:rPr>
                      <m:t>.</m:t>
                    </m:r>
                  </m:oMath>
                </a14:m>
                <a:endPar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lnSpc>
                    <a:spcPct val="115000"/>
                  </a:lnSpc>
                  <a:spcAft>
                    <a:spcPts val="800"/>
                  </a:spcAft>
                  <a:buNone/>
                </a:pPr>
                <a:r>
                  <a:rPr lang="en-US" altLang="zh-CN" sz="1200" kern="100" dirty="0">
                    <a:effectLst/>
                    <a:latin typeface="等线" panose="02010600030101010101" pitchFamily="2" charset="-122"/>
                    <a:ea typeface="等线" panose="02010600030101010101" pitchFamily="2" charset="-122"/>
                    <a:cs typeface="Times New Roman" panose="02020603050405020304" pitchFamily="18" charset="0"/>
                  </a:rPr>
                  <a:t>Translator</a:t>
                </a:r>
                <a:r>
                  <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rPr>
                  <a:t>：What this article calculates is the van der Waals force between two hydrogen atoms at a long distance, not that between two hydrogen molecules. The </a:t>
                </a:r>
                <a14:m>
                  <m:oMath xmlns:m="http://schemas.openxmlformats.org/officeDocument/2006/math">
                    <m:r>
                      <a:rPr lang="en-US" altLang="zh-CN" sz="1200" i="1" kern="100">
                        <a:effectLst/>
                        <a:latin typeface="Cambria Math" panose="02040503050406030204" pitchFamily="18" charset="0"/>
                        <a:ea typeface="等线" panose="02010600030101010101" pitchFamily="2" charset="-122"/>
                        <a:cs typeface="Times New Roman" panose="02020603050405020304" pitchFamily="18" charset="0"/>
                      </a:rPr>
                      <m:t>−1/</m:t>
                    </m:r>
                    <m:sSup>
                      <m:sSupPr>
                        <m:ctrlPr>
                          <a:rPr lang="zh-CN" altLang="zh-CN" sz="12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200" i="1" kern="100">
                            <a:effectLst/>
                            <a:latin typeface="Cambria Math" panose="02040503050406030204" pitchFamily="18" charset="0"/>
                            <a:ea typeface="等线" panose="02010600030101010101" pitchFamily="2" charset="-122"/>
                            <a:cs typeface="Times New Roman" panose="02020603050405020304" pitchFamily="18" charset="0"/>
                          </a:rPr>
                          <m:t>𝑟</m:t>
                        </m:r>
                      </m:e>
                      <m:sup>
                        <m:r>
                          <a:rPr lang="en-US" altLang="zh-CN" sz="1200" i="1" kern="100">
                            <a:effectLst/>
                            <a:latin typeface="Cambria Math" panose="02040503050406030204" pitchFamily="18" charset="0"/>
                            <a:ea typeface="等线" panose="02010600030101010101" pitchFamily="2" charset="-122"/>
                            <a:cs typeface="Times New Roman" panose="02020603050405020304" pitchFamily="18" charset="0"/>
                          </a:rPr>
                          <m:t>6</m:t>
                        </m:r>
                      </m:sup>
                    </m:sSup>
                  </m:oMath>
                </a14:m>
                <a:r>
                  <a:rPr lang="en-US" altLang="zh-CN" sz="1200" kern="100" dirty="0">
                    <a:effectLst/>
                    <a:latin typeface="等线" panose="02010600030101010101" pitchFamily="2" charset="-122"/>
                    <a:ea typeface="等线" panose="02010600030101010101" pitchFamily="2" charset="-122"/>
                    <a:cs typeface="Times New Roman" panose="02020603050405020304" pitchFamily="18" charset="0"/>
                  </a:rPr>
                  <a:t> </a:t>
                </a:r>
                <a:r>
                  <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rPr>
                  <a:t>behavior obtained in this article is also applicable to inert gases. Hydrogen molecules are non-polar molecules, and the long-range part of the van der Waals force between molecules also behaves like </a:t>
                </a:r>
                <a14:m>
                  <m:oMath xmlns:m="http://schemas.openxmlformats.org/officeDocument/2006/math">
                    <m:r>
                      <a:rPr lang="en-US" altLang="zh-CN" sz="1200" i="1" kern="100">
                        <a:effectLst/>
                        <a:latin typeface="Cambria Math" panose="02040503050406030204" pitchFamily="18" charset="0"/>
                        <a:ea typeface="等线" panose="02010600030101010101" pitchFamily="2" charset="-122"/>
                        <a:cs typeface="Times New Roman" panose="02020603050405020304" pitchFamily="18" charset="0"/>
                      </a:rPr>
                      <m:t>−1/</m:t>
                    </m:r>
                    <m:sSup>
                      <m:sSupPr>
                        <m:ctrlPr>
                          <a:rPr lang="zh-CN" altLang="zh-CN" sz="12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200" i="1" kern="100">
                            <a:effectLst/>
                            <a:latin typeface="Cambria Math" panose="02040503050406030204" pitchFamily="18" charset="0"/>
                            <a:ea typeface="等线" panose="02010600030101010101" pitchFamily="2" charset="-122"/>
                            <a:cs typeface="Times New Roman" panose="02020603050405020304" pitchFamily="18" charset="0"/>
                          </a:rPr>
                          <m:t>𝑟</m:t>
                        </m:r>
                      </m:e>
                      <m:sup>
                        <m:r>
                          <a:rPr lang="en-US" altLang="zh-CN" sz="1200" i="1" kern="100">
                            <a:effectLst/>
                            <a:latin typeface="Cambria Math" panose="02040503050406030204" pitchFamily="18" charset="0"/>
                            <a:ea typeface="等线" panose="02010600030101010101" pitchFamily="2" charset="-122"/>
                            <a:cs typeface="Times New Roman" panose="02020603050405020304" pitchFamily="18" charset="0"/>
                          </a:rPr>
                          <m:t>6</m:t>
                        </m:r>
                      </m:sup>
                    </m:sSup>
                  </m:oMath>
                </a14:m>
                <a:r>
                  <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rPr>
                  <a:t>.</a:t>
                </a:r>
                <a:endParaRPr lang="zh-CN" altLang="zh-CN" sz="1050" kern="100" dirty="0">
                  <a:effectLst/>
                  <a:latin typeface="等线" panose="02010600030101010101" pitchFamily="2" charset="-122"/>
                  <a:ea typeface="等线" panose="02010600030101010101" pitchFamily="2" charset="-122"/>
                  <a:cs typeface="Times New Roman" panose="02020603050405020304" pitchFamily="18" charset="0"/>
                </a:endParaRPr>
              </a:p>
            </p:txBody>
          </p:sp>
        </mc:Choice>
        <mc:Fallback xmlns="">
          <p:sp>
            <p:nvSpPr>
              <p:cNvPr id="7" name="文本框 6">
                <a:extLst>
                  <a:ext uri="{FF2B5EF4-FFF2-40B4-BE49-F238E27FC236}">
                    <a16:creationId xmlns:a16="http://schemas.microsoft.com/office/drawing/2014/main" id="{84DA999F-1318-43A0-FA0D-B46C02EC1FCD}"/>
                  </a:ext>
                </a:extLst>
              </p:cNvPr>
              <p:cNvSpPr txBox="1">
                <a:spLocks noRot="1" noChangeAspect="1" noMove="1" noResize="1" noEditPoints="1" noAdjustHandles="1" noChangeArrowheads="1" noChangeShapeType="1" noTextEdit="1"/>
              </p:cNvSpPr>
              <p:nvPr/>
            </p:nvSpPr>
            <p:spPr>
              <a:xfrm>
                <a:off x="723899" y="850556"/>
                <a:ext cx="7678545" cy="5826660"/>
              </a:xfrm>
              <a:prstGeom prst="rect">
                <a:avLst/>
              </a:prstGeom>
              <a:blipFill>
                <a:blip r:embed="rId4"/>
                <a:stretch>
                  <a:fillRect l="-715" t="-209" r="-635"/>
                </a:stretch>
              </a:blipFill>
            </p:spPr>
            <p:txBody>
              <a:bodyPr/>
              <a:lstStyle/>
              <a:p>
                <a:r>
                  <a:rPr lang="zh-CN" altLang="en-US">
                    <a:noFill/>
                  </a:rPr>
                  <a:t> </a:t>
                </a:r>
              </a:p>
            </p:txBody>
          </p:sp>
        </mc:Fallback>
      </mc:AlternateContent>
      <p:sp>
        <p:nvSpPr>
          <p:cNvPr id="2" name="文本框 1">
            <a:extLst>
              <a:ext uri="{FF2B5EF4-FFF2-40B4-BE49-F238E27FC236}">
                <a16:creationId xmlns:a16="http://schemas.microsoft.com/office/drawing/2014/main" id="{22A033EE-9B6D-30AE-4F6C-D51B46FD66B8}"/>
              </a:ext>
            </a:extLst>
          </p:cNvPr>
          <p:cNvSpPr txBox="1"/>
          <p:nvPr/>
        </p:nvSpPr>
        <p:spPr>
          <a:xfrm>
            <a:off x="1650380" y="367074"/>
            <a:ext cx="5910147" cy="400110"/>
          </a:xfrm>
          <a:prstGeom prst="rect">
            <a:avLst/>
          </a:prstGeom>
          <a:noFill/>
        </p:spPr>
        <p:txBody>
          <a:bodyPr wrap="square">
            <a:spAutoFit/>
          </a:bodyPr>
          <a:lstStyle/>
          <a:p>
            <a:r>
              <a:rPr lang="zh-CN" altLang="en-US" sz="2000" b="1" dirty="0"/>
              <a:t>英文译稿被</a:t>
            </a:r>
            <a:r>
              <a:rPr lang="en-US" altLang="zh-CN" sz="2000" b="1" dirty="0"/>
              <a:t>《</a:t>
            </a:r>
            <a:r>
              <a:rPr lang="zh-CN" altLang="en-US" sz="2000" b="1" dirty="0"/>
              <a:t>物理学进展</a:t>
            </a:r>
            <a:r>
              <a:rPr lang="en-US" altLang="zh-CN" sz="2000" b="1" dirty="0"/>
              <a:t>》</a:t>
            </a:r>
            <a:r>
              <a:rPr lang="zh-CN" altLang="en-US" sz="2000" b="1" dirty="0"/>
              <a:t>接受，将于</a:t>
            </a:r>
            <a:r>
              <a:rPr lang="en-US" altLang="zh-CN" sz="2000" b="1" dirty="0"/>
              <a:t>2025</a:t>
            </a:r>
            <a:r>
              <a:rPr lang="zh-CN" altLang="en-US" sz="2000" b="1" dirty="0"/>
              <a:t>年</a:t>
            </a:r>
            <a:r>
              <a:rPr lang="en-US" altLang="zh-CN" sz="2000" b="1" dirty="0"/>
              <a:t>12</a:t>
            </a:r>
            <a:r>
              <a:rPr lang="zh-CN" altLang="en-US" sz="2000" b="1" dirty="0"/>
              <a:t>月</a:t>
            </a:r>
          </a:p>
        </p:txBody>
      </p:sp>
    </p:spTree>
    <p:extLst>
      <p:ext uri="{BB962C8B-B14F-4D97-AF65-F5344CB8AC3E}">
        <p14:creationId xmlns:p14="http://schemas.microsoft.com/office/powerpoint/2010/main" val="5138131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88440F-B9E9-1664-3AAB-710DB768018A}"/>
            </a:ext>
          </a:extLst>
        </p:cNvPr>
        <p:cNvGrpSpPr/>
        <p:nvPr/>
      </p:nvGrpSpPr>
      <p:grpSpPr>
        <a:xfrm>
          <a:off x="0" y="0"/>
          <a:ext cx="0" cy="0"/>
          <a:chOff x="0" y="0"/>
          <a:chExt cx="0" cy="0"/>
        </a:xfrm>
      </p:grpSpPr>
      <p:sp>
        <p:nvSpPr>
          <p:cNvPr id="4" name="Rectangle 2">
            <a:extLst>
              <a:ext uri="{FF2B5EF4-FFF2-40B4-BE49-F238E27FC236}">
                <a16:creationId xmlns:a16="http://schemas.microsoft.com/office/drawing/2014/main" id="{A4211B77-69C1-1412-0939-03415641AE27}"/>
              </a:ext>
            </a:extLst>
          </p:cNvPr>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zh-CN" sz="1800" b="0" i="0" u="none" strike="noStrike" kern="1200" cap="none" spc="0" normalizeH="0" baseline="0" noProof="0" dirty="0">
              <a:ln>
                <a:noFill/>
              </a:ln>
              <a:solidFill>
                <a:srgbClr val="000000"/>
              </a:solidFill>
              <a:effectLst/>
              <a:uLnTx/>
              <a:uFillTx/>
              <a:latin typeface="Arial" panose="020B0604020202020204" pitchFamily="34" charset="0"/>
              <a:ea typeface="宋体" pitchFamily="2" charset="-122"/>
              <a:cs typeface="+mn-cs"/>
            </a:endParaRPr>
          </a:p>
        </p:txBody>
      </p:sp>
      <p:sp>
        <p:nvSpPr>
          <p:cNvPr id="8" name="Rectangle 6">
            <a:extLst>
              <a:ext uri="{FF2B5EF4-FFF2-40B4-BE49-F238E27FC236}">
                <a16:creationId xmlns:a16="http://schemas.microsoft.com/office/drawing/2014/main" id="{4C2EA418-4297-3269-6A6B-6778621C8EF9}"/>
              </a:ext>
            </a:extLst>
          </p:cNvPr>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zh-CN" sz="1800" b="0" i="0" u="none" strike="noStrike" kern="1200" cap="none" spc="0" normalizeH="0" baseline="0" noProof="0" dirty="0">
              <a:ln>
                <a:noFill/>
              </a:ln>
              <a:solidFill>
                <a:srgbClr val="000000"/>
              </a:solidFill>
              <a:effectLst/>
              <a:uLnTx/>
              <a:uFillTx/>
              <a:latin typeface="Arial" panose="020B0604020202020204" pitchFamily="34" charset="0"/>
              <a:ea typeface="宋体" pitchFamily="2" charset="-122"/>
              <a:cs typeface="+mn-cs"/>
            </a:endParaRPr>
          </a:p>
        </p:txBody>
      </p:sp>
      <p:sp>
        <p:nvSpPr>
          <p:cNvPr id="11" name="Rectangle 8">
            <a:extLst>
              <a:ext uri="{FF2B5EF4-FFF2-40B4-BE49-F238E27FC236}">
                <a16:creationId xmlns:a16="http://schemas.microsoft.com/office/drawing/2014/main" id="{2486AAB6-970A-89B1-3916-9CA3AE7E0B22}"/>
              </a:ext>
            </a:extLst>
          </p:cNvPr>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zh-CN" sz="1800" b="0" i="0" u="none" strike="noStrike" kern="1200" cap="none" spc="0" normalizeH="0" baseline="0" noProof="0" dirty="0">
              <a:ln>
                <a:noFill/>
              </a:ln>
              <a:solidFill>
                <a:srgbClr val="000000"/>
              </a:solidFill>
              <a:effectLst/>
              <a:uLnTx/>
              <a:uFillTx/>
              <a:latin typeface="Arial" panose="020B0604020202020204" pitchFamily="34" charset="0"/>
              <a:ea typeface="宋体" pitchFamily="2" charset="-122"/>
              <a:cs typeface="+mn-cs"/>
            </a:endParaRPr>
          </a:p>
        </p:txBody>
      </p:sp>
      <p:sp>
        <p:nvSpPr>
          <p:cNvPr id="12" name="Rectangle 9">
            <a:extLst>
              <a:ext uri="{FF2B5EF4-FFF2-40B4-BE49-F238E27FC236}">
                <a16:creationId xmlns:a16="http://schemas.microsoft.com/office/drawing/2014/main" id="{1CF4CC10-E377-75CF-D56E-4C9BFE17E198}"/>
              </a:ext>
            </a:extLst>
          </p:cNvPr>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zh-CN" sz="1800" b="0" i="0" u="none" strike="noStrike" kern="1200" cap="none" spc="0" normalizeH="0" baseline="0" noProof="0" dirty="0">
              <a:ln>
                <a:noFill/>
              </a:ln>
              <a:solidFill>
                <a:srgbClr val="000000"/>
              </a:solidFill>
              <a:effectLst/>
              <a:uLnTx/>
              <a:uFillTx/>
              <a:latin typeface="Arial" panose="020B0604020202020204" pitchFamily="34" charset="0"/>
              <a:ea typeface="宋体" pitchFamily="2" charset="-122"/>
              <a:cs typeface="+mn-cs"/>
            </a:endParaRPr>
          </a:p>
        </p:txBody>
      </p:sp>
      <p:pic>
        <p:nvPicPr>
          <p:cNvPr id="3" name="图片 2">
            <a:extLst>
              <a:ext uri="{FF2B5EF4-FFF2-40B4-BE49-F238E27FC236}">
                <a16:creationId xmlns:a16="http://schemas.microsoft.com/office/drawing/2014/main" id="{C673CDEF-7A5E-85AA-EDD6-2782070304E7}"/>
              </a:ext>
            </a:extLst>
          </p:cNvPr>
          <p:cNvPicPr>
            <a:picLocks noChangeAspect="1"/>
          </p:cNvPicPr>
          <p:nvPr/>
        </p:nvPicPr>
        <p:blipFill>
          <a:blip r:embed="rId3"/>
          <a:stretch>
            <a:fillRect/>
          </a:stretch>
        </p:blipFill>
        <p:spPr>
          <a:xfrm>
            <a:off x="2192926" y="462774"/>
            <a:ext cx="5378752" cy="6188927"/>
          </a:xfrm>
          <a:prstGeom prst="rect">
            <a:avLst/>
          </a:prstGeom>
        </p:spPr>
      </p:pic>
      <p:sp>
        <p:nvSpPr>
          <p:cNvPr id="2" name="文本框 1">
            <a:extLst>
              <a:ext uri="{FF2B5EF4-FFF2-40B4-BE49-F238E27FC236}">
                <a16:creationId xmlns:a16="http://schemas.microsoft.com/office/drawing/2014/main" id="{57486D57-2D97-C678-3DC7-CEDD456B3AD2}"/>
              </a:ext>
            </a:extLst>
          </p:cNvPr>
          <p:cNvSpPr txBox="1"/>
          <p:nvPr/>
        </p:nvSpPr>
        <p:spPr>
          <a:xfrm>
            <a:off x="602167" y="1393902"/>
            <a:ext cx="1694985" cy="1107996"/>
          </a:xfrm>
          <a:prstGeom prst="rect">
            <a:avLst/>
          </a:prstGeom>
          <a:noFill/>
        </p:spPr>
        <p:txBody>
          <a:bodyPr wrap="square">
            <a:spAutoFit/>
          </a:bodyPr>
          <a:lstStyle/>
          <a:p>
            <a:r>
              <a:rPr lang="zh-CN" altLang="en-US" sz="2200" b="1" dirty="0"/>
              <a:t>中文译稿被</a:t>
            </a:r>
            <a:r>
              <a:rPr lang="en-US" altLang="zh-CN" sz="2200" b="1" dirty="0"/>
              <a:t>《</a:t>
            </a:r>
            <a:r>
              <a:rPr lang="zh-CN" altLang="en-US" sz="2200" b="1" dirty="0"/>
              <a:t>大学物理</a:t>
            </a:r>
            <a:r>
              <a:rPr lang="en-US" altLang="zh-CN" sz="2200" b="1" dirty="0"/>
              <a:t>》</a:t>
            </a:r>
            <a:r>
              <a:rPr lang="zh-CN" altLang="en-US" sz="2200" b="1" dirty="0"/>
              <a:t>接收</a:t>
            </a:r>
          </a:p>
        </p:txBody>
      </p:sp>
    </p:spTree>
    <p:extLst>
      <p:ext uri="{BB962C8B-B14F-4D97-AF65-F5344CB8AC3E}">
        <p14:creationId xmlns:p14="http://schemas.microsoft.com/office/powerpoint/2010/main" val="1449932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477942-C821-CD86-5090-6E50051A96C0}"/>
            </a:ext>
          </a:extLst>
        </p:cNvPr>
        <p:cNvGrpSpPr/>
        <p:nvPr/>
      </p:nvGrpSpPr>
      <p:grpSpPr>
        <a:xfrm>
          <a:off x="0" y="0"/>
          <a:ext cx="0" cy="0"/>
          <a:chOff x="0" y="0"/>
          <a:chExt cx="0" cy="0"/>
        </a:xfrm>
      </p:grpSpPr>
      <p:sp>
        <p:nvSpPr>
          <p:cNvPr id="4" name="Rectangle 2">
            <a:extLst>
              <a:ext uri="{FF2B5EF4-FFF2-40B4-BE49-F238E27FC236}">
                <a16:creationId xmlns:a16="http://schemas.microsoft.com/office/drawing/2014/main" id="{EC766DD8-4C5E-C557-E55B-1180D9432EB4}"/>
              </a:ext>
            </a:extLst>
          </p:cNvPr>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zh-CN" sz="1800" b="0" i="0" u="none" strike="noStrike" kern="1200" cap="none" spc="0" normalizeH="0" baseline="0" noProof="0" dirty="0">
              <a:ln>
                <a:noFill/>
              </a:ln>
              <a:solidFill>
                <a:srgbClr val="000000"/>
              </a:solidFill>
              <a:effectLst/>
              <a:uLnTx/>
              <a:uFillTx/>
              <a:latin typeface="Arial" panose="020B0604020202020204" pitchFamily="34" charset="0"/>
              <a:ea typeface="宋体" pitchFamily="2" charset="-122"/>
              <a:cs typeface="+mn-cs"/>
            </a:endParaRPr>
          </a:p>
        </p:txBody>
      </p:sp>
      <p:sp>
        <p:nvSpPr>
          <p:cNvPr id="8" name="Rectangle 6">
            <a:extLst>
              <a:ext uri="{FF2B5EF4-FFF2-40B4-BE49-F238E27FC236}">
                <a16:creationId xmlns:a16="http://schemas.microsoft.com/office/drawing/2014/main" id="{45EFC5CA-58A3-D482-3D18-8ADD157562AB}"/>
              </a:ext>
            </a:extLst>
          </p:cNvPr>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zh-CN" sz="1800" b="0" i="0" u="none" strike="noStrike" kern="1200" cap="none" spc="0" normalizeH="0" baseline="0" noProof="0" dirty="0">
              <a:ln>
                <a:noFill/>
              </a:ln>
              <a:solidFill>
                <a:srgbClr val="000000"/>
              </a:solidFill>
              <a:effectLst/>
              <a:uLnTx/>
              <a:uFillTx/>
              <a:latin typeface="Arial" panose="020B0604020202020204" pitchFamily="34" charset="0"/>
              <a:ea typeface="宋体" pitchFamily="2" charset="-122"/>
              <a:cs typeface="+mn-cs"/>
            </a:endParaRPr>
          </a:p>
        </p:txBody>
      </p:sp>
      <p:sp>
        <p:nvSpPr>
          <p:cNvPr id="11" name="Rectangle 8">
            <a:extLst>
              <a:ext uri="{FF2B5EF4-FFF2-40B4-BE49-F238E27FC236}">
                <a16:creationId xmlns:a16="http://schemas.microsoft.com/office/drawing/2014/main" id="{87754B32-D937-752E-9D56-00F646321EA9}"/>
              </a:ext>
            </a:extLst>
          </p:cNvPr>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zh-CN" sz="1800" b="0" i="0" u="none" strike="noStrike" kern="1200" cap="none" spc="0" normalizeH="0" baseline="0" noProof="0" dirty="0">
              <a:ln>
                <a:noFill/>
              </a:ln>
              <a:solidFill>
                <a:srgbClr val="000000"/>
              </a:solidFill>
              <a:effectLst/>
              <a:uLnTx/>
              <a:uFillTx/>
              <a:latin typeface="Arial" panose="020B0604020202020204" pitchFamily="34" charset="0"/>
              <a:ea typeface="宋体" pitchFamily="2" charset="-122"/>
              <a:cs typeface="+mn-cs"/>
            </a:endParaRPr>
          </a:p>
        </p:txBody>
      </p:sp>
      <p:sp>
        <p:nvSpPr>
          <p:cNvPr id="12" name="Rectangle 9">
            <a:extLst>
              <a:ext uri="{FF2B5EF4-FFF2-40B4-BE49-F238E27FC236}">
                <a16:creationId xmlns:a16="http://schemas.microsoft.com/office/drawing/2014/main" id="{620A3C30-EACD-CD9B-8218-5CD01748A63E}"/>
              </a:ext>
            </a:extLst>
          </p:cNvPr>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zh-CN" sz="1800" b="0" i="0" u="none" strike="noStrike" kern="1200" cap="none" spc="0" normalizeH="0" baseline="0" noProof="0" dirty="0">
              <a:ln>
                <a:noFill/>
              </a:ln>
              <a:solidFill>
                <a:srgbClr val="000000"/>
              </a:solidFill>
              <a:effectLst/>
              <a:uLnTx/>
              <a:uFillTx/>
              <a:latin typeface="Arial" panose="020B0604020202020204" pitchFamily="34" charset="0"/>
              <a:ea typeface="宋体" pitchFamily="2" charset="-122"/>
              <a:cs typeface="+mn-cs"/>
            </a:endParaRPr>
          </a:p>
        </p:txBody>
      </p:sp>
      <p:pic>
        <p:nvPicPr>
          <p:cNvPr id="37" name="图片 36">
            <a:extLst>
              <a:ext uri="{FF2B5EF4-FFF2-40B4-BE49-F238E27FC236}">
                <a16:creationId xmlns:a16="http://schemas.microsoft.com/office/drawing/2014/main" id="{988FB5B3-C1F0-A7B3-76A9-C3FCA24C91CE}"/>
              </a:ext>
            </a:extLst>
          </p:cNvPr>
          <p:cNvPicPr>
            <a:picLocks noChangeAspect="1"/>
          </p:cNvPicPr>
          <p:nvPr/>
        </p:nvPicPr>
        <p:blipFill>
          <a:blip r:embed="rId3"/>
          <a:stretch>
            <a:fillRect/>
          </a:stretch>
        </p:blipFill>
        <p:spPr>
          <a:xfrm>
            <a:off x="1531094" y="3210544"/>
            <a:ext cx="3746438" cy="824369"/>
          </a:xfrm>
          <a:prstGeom prst="rect">
            <a:avLst/>
          </a:prstGeom>
        </p:spPr>
      </p:pic>
      <mc:AlternateContent xmlns:mc="http://schemas.openxmlformats.org/markup-compatibility/2006" xmlns:a14="http://schemas.microsoft.com/office/drawing/2010/main">
        <mc:Choice Requires="a14">
          <p:sp>
            <p:nvSpPr>
              <p:cNvPr id="40" name="文本框 39">
                <a:extLst>
                  <a:ext uri="{FF2B5EF4-FFF2-40B4-BE49-F238E27FC236}">
                    <a16:creationId xmlns:a16="http://schemas.microsoft.com/office/drawing/2014/main" id="{336A29B0-01ED-B188-2B40-31E82D1C84C7}"/>
                  </a:ext>
                </a:extLst>
              </p:cNvPr>
              <p:cNvSpPr txBox="1"/>
              <p:nvPr/>
            </p:nvSpPr>
            <p:spPr>
              <a:xfrm>
                <a:off x="5441306" y="2874295"/>
                <a:ext cx="1379568" cy="93551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𝜆</m:t>
                      </m:r>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𝑒</m:t>
                              </m:r>
                            </m:e>
                            <m:sup>
                              <m:r>
                                <a:rPr lang="en-US" altLang="zh-CN" b="0" i="1" smtClean="0">
                                  <a:latin typeface="Cambria Math" panose="02040503050406030204" pitchFamily="18" charset="0"/>
                                </a:rPr>
                                <m:t>2</m:t>
                              </m:r>
                            </m:sup>
                          </m:sSup>
                        </m:num>
                        <m:den>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𝑅</m:t>
                              </m:r>
                            </m:e>
                            <m:sup>
                              <m:r>
                                <a:rPr lang="en-US" altLang="zh-CN" b="0" i="1" smtClean="0">
                                  <a:latin typeface="Cambria Math" panose="02040503050406030204" pitchFamily="18" charset="0"/>
                                </a:rPr>
                                <m:t>3</m:t>
                              </m:r>
                            </m:sup>
                          </m:sSup>
                        </m:den>
                      </m:f>
                      <m:r>
                        <a:rPr lang="en-US" altLang="zh-CN" b="0" i="1" smtClean="0">
                          <a:latin typeface="Cambria Math" panose="02040503050406030204" pitchFamily="18" charset="0"/>
                        </a:rPr>
                        <m:t>,  </m:t>
                      </m:r>
                    </m:oMath>
                  </m:oMathPara>
                </a14:m>
                <a:endParaRPr lang="en-US" altLang="zh-CN"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𝜇</m:t>
                              </m:r>
                            </m:e>
                          </m:acc>
                        </m:e>
                        <m:sub>
                          <m:r>
                            <a:rPr lang="en-US" altLang="zh-CN" b="0" i="1" smtClean="0">
                              <a:latin typeface="Cambria Math" panose="02040503050406030204" pitchFamily="18" charset="0"/>
                            </a:rPr>
                            <m:t>1,2</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𝑒</m:t>
                      </m:r>
                      <m:sSub>
                        <m:sSubPr>
                          <m:ctrlPr>
                            <a:rPr lang="en-US" altLang="zh-CN" b="0" i="1" smtClean="0">
                              <a:latin typeface="Cambria Math" panose="02040503050406030204" pitchFamily="18" charset="0"/>
                            </a:rPr>
                          </m:ctrlPr>
                        </m:sSub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𝑟</m:t>
                              </m:r>
                            </m:e>
                          </m:acc>
                        </m:e>
                        <m:sub>
                          <m:r>
                            <a:rPr lang="en-US" altLang="zh-CN" b="0" i="1" smtClean="0">
                              <a:latin typeface="Cambria Math" panose="02040503050406030204" pitchFamily="18" charset="0"/>
                            </a:rPr>
                            <m:t>1.2</m:t>
                          </m:r>
                        </m:sub>
                      </m:sSub>
                    </m:oMath>
                  </m:oMathPara>
                </a14:m>
                <a:endParaRPr lang="zh-CN" altLang="en-US" dirty="0"/>
              </a:p>
            </p:txBody>
          </p:sp>
        </mc:Choice>
        <mc:Fallback xmlns="">
          <p:sp>
            <p:nvSpPr>
              <p:cNvPr id="40" name="文本框 39">
                <a:extLst>
                  <a:ext uri="{FF2B5EF4-FFF2-40B4-BE49-F238E27FC236}">
                    <a16:creationId xmlns:a16="http://schemas.microsoft.com/office/drawing/2014/main" id="{336A29B0-01ED-B188-2B40-31E82D1C84C7}"/>
                  </a:ext>
                </a:extLst>
              </p:cNvPr>
              <p:cNvSpPr txBox="1">
                <a:spLocks noRot="1" noChangeAspect="1" noMove="1" noResize="1" noEditPoints="1" noAdjustHandles="1" noChangeArrowheads="1" noChangeShapeType="1" noTextEdit="1"/>
              </p:cNvSpPr>
              <p:nvPr/>
            </p:nvSpPr>
            <p:spPr>
              <a:xfrm>
                <a:off x="5441306" y="2874295"/>
                <a:ext cx="1379568" cy="935513"/>
              </a:xfrm>
              <a:prstGeom prst="rect">
                <a:avLst/>
              </a:prstGeom>
              <a:blipFill>
                <a:blip r:embed="rId4"/>
                <a:stretch>
                  <a:fillRect r="-2655" b="-654"/>
                </a:stretch>
              </a:blipFill>
            </p:spPr>
            <p:txBody>
              <a:bodyPr/>
              <a:lstStyle/>
              <a:p>
                <a:r>
                  <a:rPr lang="zh-CN" altLang="en-US">
                    <a:noFill/>
                  </a:rPr>
                  <a:t> </a:t>
                </a:r>
              </a:p>
            </p:txBody>
          </p:sp>
        </mc:Fallback>
      </mc:AlternateContent>
      <p:sp>
        <p:nvSpPr>
          <p:cNvPr id="41" name="Rectangle 2">
            <a:extLst>
              <a:ext uri="{FF2B5EF4-FFF2-40B4-BE49-F238E27FC236}">
                <a16:creationId xmlns:a16="http://schemas.microsoft.com/office/drawing/2014/main" id="{D33DE578-E833-A14B-C657-498B7374D74F}"/>
              </a:ext>
            </a:extLst>
          </p:cNvPr>
          <p:cNvSpPr>
            <a:spLocks noGrp="1" noChangeArrowheads="1"/>
          </p:cNvSpPr>
          <p:nvPr>
            <p:ph type="title"/>
          </p:nvPr>
        </p:nvSpPr>
        <p:spPr>
          <a:xfrm>
            <a:off x="1300644" y="398479"/>
            <a:ext cx="6926351" cy="542330"/>
          </a:xfrm>
          <a:noFill/>
        </p:spPr>
        <p:txBody>
          <a:bodyPr/>
          <a:lstStyle/>
          <a:p>
            <a:pPr eaLnBrk="1" hangingPunct="1"/>
            <a:r>
              <a:rPr lang="en-US" altLang="zh-CN" sz="2600" u="sng" dirty="0">
                <a:latin typeface="Tahoma" panose="020B0604030504040204" pitchFamily="34" charset="0"/>
                <a:ea typeface="Tahoma" panose="020B0604030504040204" pitchFamily="34" charset="0"/>
                <a:cs typeface="Tahoma" panose="020B0604030504040204" pitchFamily="34" charset="0"/>
              </a:rPr>
              <a:t>2</a:t>
            </a:r>
            <a:r>
              <a:rPr lang="en-US" altLang="zh-CN" sz="2600" u="sng" baseline="30000" dirty="0">
                <a:latin typeface="Tahoma" panose="020B0604030504040204" pitchFamily="34" charset="0"/>
                <a:ea typeface="Tahoma" panose="020B0604030504040204" pitchFamily="34" charset="0"/>
                <a:cs typeface="Tahoma" panose="020B0604030504040204" pitchFamily="34" charset="0"/>
              </a:rPr>
              <a:t>nd</a:t>
            </a:r>
            <a:r>
              <a:rPr lang="en-US" altLang="zh-CN" sz="2600" u="sng" dirty="0">
                <a:latin typeface="Tahoma" panose="020B0604030504040204" pitchFamily="34" charset="0"/>
                <a:ea typeface="Tahoma" panose="020B0604030504040204" pitchFamily="34" charset="0"/>
                <a:cs typeface="Tahoma" panose="020B0604030504040204" pitchFamily="34" charset="0"/>
              </a:rPr>
              <a:t> order perturbation theory</a:t>
            </a:r>
          </a:p>
        </p:txBody>
      </p:sp>
      <p:pic>
        <p:nvPicPr>
          <p:cNvPr id="54" name="图片 53">
            <a:extLst>
              <a:ext uri="{FF2B5EF4-FFF2-40B4-BE49-F238E27FC236}">
                <a16:creationId xmlns:a16="http://schemas.microsoft.com/office/drawing/2014/main" id="{8C2A6088-CF3E-3C93-D074-244CC0D18DE6}"/>
              </a:ext>
            </a:extLst>
          </p:cNvPr>
          <p:cNvPicPr>
            <a:picLocks noChangeAspect="1"/>
          </p:cNvPicPr>
          <p:nvPr/>
        </p:nvPicPr>
        <p:blipFill>
          <a:blip r:embed="rId5"/>
          <a:stretch>
            <a:fillRect/>
          </a:stretch>
        </p:blipFill>
        <p:spPr>
          <a:xfrm>
            <a:off x="1097444" y="1127901"/>
            <a:ext cx="5290370" cy="914321"/>
          </a:xfrm>
          <a:prstGeom prst="rect">
            <a:avLst/>
          </a:prstGeom>
        </p:spPr>
      </p:pic>
      <mc:AlternateContent xmlns:mc="http://schemas.openxmlformats.org/markup-compatibility/2006" xmlns:a14="http://schemas.microsoft.com/office/drawing/2010/main">
        <mc:Choice Requires="a14">
          <p:sp>
            <p:nvSpPr>
              <p:cNvPr id="55" name="文本框 54">
                <a:extLst>
                  <a:ext uri="{FF2B5EF4-FFF2-40B4-BE49-F238E27FC236}">
                    <a16:creationId xmlns:a16="http://schemas.microsoft.com/office/drawing/2014/main" id="{90523480-D531-433B-AF4A-80AA505A397E}"/>
                  </a:ext>
                </a:extLst>
              </p:cNvPr>
              <p:cNvSpPr txBox="1"/>
              <p:nvPr/>
            </p:nvSpPr>
            <p:spPr>
              <a:xfrm>
                <a:off x="1499085" y="2464619"/>
                <a:ext cx="3420237" cy="39626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effectLst/>
                              <a:latin typeface="Cambria Math" panose="02040503050406030204" pitchFamily="18" charset="0"/>
                              <a:ea typeface="楷体" panose="02010609060101010101" pitchFamily="49" charset="-122"/>
                              <a:cs typeface="Times New Roman" panose="02020603050405020304" pitchFamily="18" charset="0"/>
                            </a:rPr>
                          </m:ctrlPr>
                        </m:sSubPr>
                        <m:e>
                          <m:r>
                            <a:rPr lang="en-US" altLang="zh-CN" b="0" i="1" smtClean="0">
                              <a:effectLst/>
                              <a:latin typeface="Cambria Math" panose="02040503050406030204" pitchFamily="18" charset="0"/>
                              <a:ea typeface="楷体" panose="02010609060101010101" pitchFamily="49" charset="-122"/>
                              <a:cs typeface="Times New Roman" panose="02020603050405020304" pitchFamily="18" charset="0"/>
                            </a:rPr>
                            <m:t>𝑉</m:t>
                          </m:r>
                        </m:e>
                        <m:sub>
                          <m:r>
                            <a:rPr lang="en-US" altLang="zh-CN" b="0" i="1" smtClean="0">
                              <a:effectLst/>
                              <a:latin typeface="Cambria Math" panose="02040503050406030204" pitchFamily="18" charset="0"/>
                              <a:ea typeface="楷体" panose="02010609060101010101" pitchFamily="49" charset="-122"/>
                              <a:cs typeface="Times New Roman" panose="02020603050405020304" pitchFamily="18" charset="0"/>
                            </a:rPr>
                            <m:t>𝑑𝑝</m:t>
                          </m:r>
                        </m:sub>
                      </m:sSub>
                      <m:r>
                        <a:rPr lang="en-US" altLang="zh-CN" b="0" i="1" smtClean="0">
                          <a:effectLst/>
                          <a:latin typeface="Cambria Math" panose="02040503050406030204" pitchFamily="18" charset="0"/>
                          <a:ea typeface="楷体" panose="02010609060101010101" pitchFamily="49" charset="-122"/>
                          <a:cs typeface="Times New Roman" panose="02020603050405020304" pitchFamily="18" charset="0"/>
                        </a:rPr>
                        <m:t>=1/</m:t>
                      </m:r>
                      <m:sSup>
                        <m:sSupPr>
                          <m:ctrlPr>
                            <a:rPr lang="en-US" altLang="zh-CN" b="0" i="1" smtClean="0">
                              <a:effectLst/>
                              <a:latin typeface="Cambria Math" panose="02040503050406030204" pitchFamily="18" charset="0"/>
                              <a:ea typeface="楷体" panose="02010609060101010101" pitchFamily="49" charset="-122"/>
                              <a:cs typeface="Times New Roman" panose="02020603050405020304" pitchFamily="18" charset="0"/>
                            </a:rPr>
                          </m:ctrlPr>
                        </m:sSupPr>
                        <m:e>
                          <m:r>
                            <a:rPr lang="en-US" altLang="zh-CN" b="0" i="1" smtClean="0">
                              <a:effectLst/>
                              <a:latin typeface="Cambria Math" panose="02040503050406030204" pitchFamily="18" charset="0"/>
                              <a:ea typeface="楷体" panose="02010609060101010101" pitchFamily="49" charset="-122"/>
                              <a:cs typeface="Times New Roman" panose="02020603050405020304" pitchFamily="18" charset="0"/>
                            </a:rPr>
                            <m:t>𝑅</m:t>
                          </m:r>
                        </m:e>
                        <m:sup>
                          <m:r>
                            <a:rPr lang="en-US" altLang="zh-CN" b="0" i="1" smtClean="0">
                              <a:effectLst/>
                              <a:latin typeface="Cambria Math" panose="02040503050406030204" pitchFamily="18" charset="0"/>
                              <a:ea typeface="楷体" panose="02010609060101010101" pitchFamily="49" charset="-122"/>
                              <a:cs typeface="Times New Roman" panose="02020603050405020304" pitchFamily="18" charset="0"/>
                            </a:rPr>
                            <m:t>3</m:t>
                          </m:r>
                        </m:sup>
                      </m:sSup>
                      <m:r>
                        <a:rPr lang="en-US" altLang="zh-CN" b="0" i="1" smtClean="0">
                          <a:effectLst/>
                          <a:latin typeface="Cambria Math" panose="02040503050406030204" pitchFamily="18" charset="0"/>
                          <a:ea typeface="楷体" panose="02010609060101010101" pitchFamily="49" charset="-122"/>
                          <a:cs typeface="Times New Roman" panose="02020603050405020304" pitchFamily="18" charset="0"/>
                        </a:rPr>
                        <m:t> (</m:t>
                      </m:r>
                      <m:sSub>
                        <m:sSubPr>
                          <m:ctrlPr>
                            <a:rPr lang="en-US" altLang="zh-CN" b="0" i="1" smtClean="0">
                              <a:effectLst/>
                              <a:latin typeface="Cambria Math" panose="02040503050406030204" pitchFamily="18" charset="0"/>
                              <a:ea typeface="楷体" panose="02010609060101010101" pitchFamily="49" charset="-122"/>
                              <a:cs typeface="Times New Roman" panose="02020603050405020304" pitchFamily="18" charset="0"/>
                            </a:rPr>
                          </m:ctrlPr>
                        </m:sSubPr>
                        <m:e>
                          <m:acc>
                            <m:accPr>
                              <m:chr m:val="⃗"/>
                              <m:ctrlPr>
                                <a:rPr lang="en-US" altLang="zh-CN" b="0" i="1" smtClean="0">
                                  <a:effectLst/>
                                  <a:latin typeface="Cambria Math" panose="02040503050406030204" pitchFamily="18" charset="0"/>
                                  <a:ea typeface="楷体" panose="02010609060101010101" pitchFamily="49" charset="-122"/>
                                  <a:cs typeface="Times New Roman" panose="02020603050405020304" pitchFamily="18" charset="0"/>
                                </a:rPr>
                              </m:ctrlPr>
                            </m:accPr>
                            <m:e>
                              <m:r>
                                <a:rPr lang="en-US" altLang="zh-CN" b="0" i="1" smtClean="0">
                                  <a:effectLst/>
                                  <a:latin typeface="Cambria Math" panose="02040503050406030204" pitchFamily="18" charset="0"/>
                                  <a:ea typeface="楷体" panose="02010609060101010101" pitchFamily="49" charset="-122"/>
                                  <a:cs typeface="Times New Roman" panose="02020603050405020304" pitchFamily="18" charset="0"/>
                                </a:rPr>
                                <m:t>𝜇</m:t>
                              </m:r>
                            </m:e>
                          </m:acc>
                        </m:e>
                        <m:sub>
                          <m:r>
                            <a:rPr lang="en-US" altLang="zh-CN" b="0" i="1" smtClean="0">
                              <a:effectLst/>
                              <a:latin typeface="Cambria Math" panose="02040503050406030204" pitchFamily="18" charset="0"/>
                              <a:ea typeface="楷体" panose="02010609060101010101" pitchFamily="49" charset="-122"/>
                              <a:cs typeface="Times New Roman" panose="02020603050405020304" pitchFamily="18" charset="0"/>
                            </a:rPr>
                            <m:t>1</m:t>
                          </m:r>
                        </m:sub>
                      </m:sSub>
                      <m:r>
                        <a:rPr lang="en-US" altLang="zh-CN" b="0" i="1" smtClean="0">
                          <a:effectLst/>
                          <a:latin typeface="Cambria Math" panose="02040503050406030204" pitchFamily="18" charset="0"/>
                          <a:ea typeface="楷体" panose="02010609060101010101" pitchFamily="49" charset="-122"/>
                          <a:cs typeface="Times New Roman" panose="02020603050405020304" pitchFamily="18" charset="0"/>
                        </a:rPr>
                        <m:t>⋅</m:t>
                      </m:r>
                      <m:sSub>
                        <m:sSubPr>
                          <m:ctrlPr>
                            <a:rPr lang="en-US" altLang="zh-CN" i="1">
                              <a:latin typeface="Cambria Math" panose="02040503050406030204" pitchFamily="18" charset="0"/>
                              <a:ea typeface="楷体" panose="02010609060101010101" pitchFamily="49" charset="-122"/>
                              <a:cs typeface="Times New Roman" panose="02020603050405020304" pitchFamily="18" charset="0"/>
                            </a:rPr>
                          </m:ctrlPr>
                        </m:sSubPr>
                        <m:e>
                          <m:acc>
                            <m:accPr>
                              <m:chr m:val="⃗"/>
                              <m:ctrlPr>
                                <a:rPr lang="en-US" altLang="zh-CN" i="1">
                                  <a:latin typeface="Cambria Math" panose="02040503050406030204" pitchFamily="18" charset="0"/>
                                  <a:ea typeface="楷体" panose="02010609060101010101" pitchFamily="49" charset="-122"/>
                                  <a:cs typeface="Times New Roman" panose="02020603050405020304" pitchFamily="18" charset="0"/>
                                </a:rPr>
                              </m:ctrlPr>
                            </m:accPr>
                            <m:e>
                              <m:r>
                                <a:rPr lang="en-US" altLang="zh-CN" i="1">
                                  <a:latin typeface="Cambria Math" panose="02040503050406030204" pitchFamily="18" charset="0"/>
                                  <a:ea typeface="楷体" panose="02010609060101010101" pitchFamily="49" charset="-122"/>
                                  <a:cs typeface="Times New Roman" panose="02020603050405020304" pitchFamily="18" charset="0"/>
                                </a:rPr>
                                <m:t>𝜇</m:t>
                              </m:r>
                            </m:e>
                          </m:acc>
                        </m:e>
                        <m:sub>
                          <m:r>
                            <a:rPr lang="en-US" altLang="zh-CN" b="0" i="1" smtClean="0">
                              <a:latin typeface="Cambria Math" panose="02040503050406030204" pitchFamily="18" charset="0"/>
                              <a:ea typeface="楷体" panose="02010609060101010101" pitchFamily="49" charset="-122"/>
                              <a:cs typeface="Times New Roman" panose="02020603050405020304" pitchFamily="18" charset="0"/>
                            </a:rPr>
                            <m:t>2</m:t>
                          </m:r>
                        </m:sub>
                      </m:sSub>
                      <m:r>
                        <a:rPr lang="en-US" altLang="zh-CN" b="0" i="1" smtClean="0">
                          <a:effectLst/>
                          <a:latin typeface="Cambria Math" panose="02040503050406030204" pitchFamily="18" charset="0"/>
                          <a:ea typeface="楷体" panose="02010609060101010101" pitchFamily="49" charset="-122"/>
                          <a:cs typeface="Times New Roman" panose="02020603050405020304" pitchFamily="18" charset="0"/>
                        </a:rPr>
                        <m:t>−3</m:t>
                      </m:r>
                      <m:sSub>
                        <m:sSubPr>
                          <m:ctrlPr>
                            <a:rPr lang="en-US" altLang="zh-CN" b="0" i="1" smtClean="0">
                              <a:effectLst/>
                              <a:latin typeface="Cambria Math" panose="02040503050406030204" pitchFamily="18" charset="0"/>
                              <a:ea typeface="楷体" panose="02010609060101010101" pitchFamily="49" charset="-122"/>
                              <a:cs typeface="Times New Roman" panose="02020603050405020304" pitchFamily="18" charset="0"/>
                            </a:rPr>
                          </m:ctrlPr>
                        </m:sSubPr>
                        <m:e>
                          <m:r>
                            <a:rPr lang="en-US" altLang="zh-CN" b="0" i="1" smtClean="0">
                              <a:effectLst/>
                              <a:latin typeface="Cambria Math" panose="02040503050406030204" pitchFamily="18" charset="0"/>
                              <a:ea typeface="楷体" panose="02010609060101010101" pitchFamily="49" charset="-122"/>
                              <a:cs typeface="Times New Roman" panose="02020603050405020304" pitchFamily="18" charset="0"/>
                            </a:rPr>
                            <m:t>𝜇</m:t>
                          </m:r>
                        </m:e>
                        <m:sub>
                          <m:r>
                            <a:rPr lang="en-US" altLang="zh-CN" b="0" i="1" smtClean="0">
                              <a:effectLst/>
                              <a:latin typeface="Cambria Math" panose="02040503050406030204" pitchFamily="18" charset="0"/>
                              <a:ea typeface="楷体" panose="02010609060101010101" pitchFamily="49" charset="-122"/>
                              <a:cs typeface="Times New Roman" panose="02020603050405020304" pitchFamily="18" charset="0"/>
                            </a:rPr>
                            <m:t>1</m:t>
                          </m:r>
                          <m:r>
                            <a:rPr lang="en-US" altLang="zh-CN" b="0" i="1" smtClean="0">
                              <a:effectLst/>
                              <a:latin typeface="Cambria Math" panose="02040503050406030204" pitchFamily="18" charset="0"/>
                              <a:ea typeface="楷体" panose="02010609060101010101" pitchFamily="49" charset="-122"/>
                              <a:cs typeface="Times New Roman" panose="02020603050405020304" pitchFamily="18" charset="0"/>
                            </a:rPr>
                            <m:t>𝑧</m:t>
                          </m:r>
                        </m:sub>
                      </m:sSub>
                      <m:sSub>
                        <m:sSubPr>
                          <m:ctrlPr>
                            <a:rPr lang="en-US" altLang="zh-CN" b="0" i="1" smtClean="0">
                              <a:effectLst/>
                              <a:latin typeface="Cambria Math" panose="02040503050406030204" pitchFamily="18" charset="0"/>
                              <a:ea typeface="楷体" panose="02010609060101010101" pitchFamily="49" charset="-122"/>
                              <a:cs typeface="Times New Roman" panose="02020603050405020304" pitchFamily="18" charset="0"/>
                            </a:rPr>
                          </m:ctrlPr>
                        </m:sSubPr>
                        <m:e>
                          <m:r>
                            <a:rPr lang="en-US" altLang="zh-CN" b="0" i="1" smtClean="0">
                              <a:effectLst/>
                              <a:latin typeface="Cambria Math" panose="02040503050406030204" pitchFamily="18" charset="0"/>
                              <a:ea typeface="楷体" panose="02010609060101010101" pitchFamily="49" charset="-122"/>
                              <a:cs typeface="Times New Roman" panose="02020603050405020304" pitchFamily="18" charset="0"/>
                            </a:rPr>
                            <m:t>𝜇</m:t>
                          </m:r>
                        </m:e>
                        <m:sub>
                          <m:r>
                            <a:rPr lang="en-US" altLang="zh-CN" b="0" i="1" smtClean="0">
                              <a:effectLst/>
                              <a:latin typeface="Cambria Math" panose="02040503050406030204" pitchFamily="18" charset="0"/>
                              <a:ea typeface="楷体" panose="02010609060101010101" pitchFamily="49" charset="-122"/>
                              <a:cs typeface="Times New Roman" panose="02020603050405020304" pitchFamily="18" charset="0"/>
                            </a:rPr>
                            <m:t>2</m:t>
                          </m:r>
                          <m:r>
                            <a:rPr lang="en-US" altLang="zh-CN" b="0" i="1" smtClean="0">
                              <a:effectLst/>
                              <a:latin typeface="Cambria Math" panose="02040503050406030204" pitchFamily="18" charset="0"/>
                              <a:ea typeface="楷体" panose="02010609060101010101" pitchFamily="49" charset="-122"/>
                              <a:cs typeface="Times New Roman" panose="02020603050405020304" pitchFamily="18" charset="0"/>
                            </a:rPr>
                            <m:t>𝑧</m:t>
                          </m:r>
                        </m:sub>
                      </m:sSub>
                      <m:r>
                        <a:rPr lang="en-US" altLang="zh-CN" b="0" i="1" smtClean="0">
                          <a:latin typeface="Cambria Math" panose="02040503050406030204" pitchFamily="18" charset="0"/>
                          <a:ea typeface="楷体" panose="02010609060101010101" pitchFamily="49" charset="-122"/>
                          <a:cs typeface="Times New Roman" panose="02020603050405020304" pitchFamily="18" charset="0"/>
                        </a:rPr>
                        <m:t>)</m:t>
                      </m:r>
                    </m:oMath>
                  </m:oMathPara>
                </a14:m>
                <a:endParaRPr lang="zh-CN" altLang="en-US" dirty="0"/>
              </a:p>
            </p:txBody>
          </p:sp>
        </mc:Choice>
        <mc:Fallback xmlns="">
          <p:sp>
            <p:nvSpPr>
              <p:cNvPr id="55" name="文本框 54">
                <a:extLst>
                  <a:ext uri="{FF2B5EF4-FFF2-40B4-BE49-F238E27FC236}">
                    <a16:creationId xmlns:a16="http://schemas.microsoft.com/office/drawing/2014/main" id="{90523480-D531-433B-AF4A-80AA505A397E}"/>
                  </a:ext>
                </a:extLst>
              </p:cNvPr>
              <p:cNvSpPr txBox="1">
                <a:spLocks noRot="1" noChangeAspect="1" noMove="1" noResize="1" noEditPoints="1" noAdjustHandles="1" noChangeArrowheads="1" noChangeShapeType="1" noTextEdit="1"/>
              </p:cNvSpPr>
              <p:nvPr/>
            </p:nvSpPr>
            <p:spPr>
              <a:xfrm>
                <a:off x="1499085" y="2464619"/>
                <a:ext cx="3420237" cy="396262"/>
              </a:xfrm>
              <a:prstGeom prst="rect">
                <a:avLst/>
              </a:prstGeom>
              <a:blipFill>
                <a:blip r:embed="rId6"/>
                <a:stretch>
                  <a:fillRect t="-18462" b="-9231"/>
                </a:stretch>
              </a:blipFill>
            </p:spPr>
            <p:txBody>
              <a:bodyPr/>
              <a:lstStyle/>
              <a:p>
                <a:r>
                  <a:rPr lang="zh-CN" altLang="en-US">
                    <a:noFill/>
                  </a:rPr>
                  <a:t> </a:t>
                </a:r>
              </a:p>
            </p:txBody>
          </p:sp>
        </mc:Fallback>
      </mc:AlternateContent>
      <p:pic>
        <p:nvPicPr>
          <p:cNvPr id="56" name="图片 55">
            <a:extLst>
              <a:ext uri="{FF2B5EF4-FFF2-40B4-BE49-F238E27FC236}">
                <a16:creationId xmlns:a16="http://schemas.microsoft.com/office/drawing/2014/main" id="{7C527392-72E5-AF54-1925-424DF354DE29}"/>
              </a:ext>
            </a:extLst>
          </p:cNvPr>
          <p:cNvPicPr>
            <a:picLocks noChangeAspect="1"/>
          </p:cNvPicPr>
          <p:nvPr/>
        </p:nvPicPr>
        <p:blipFill>
          <a:blip r:embed="rId7"/>
          <a:srcRect t="2610"/>
          <a:stretch>
            <a:fillRect/>
          </a:stretch>
        </p:blipFill>
        <p:spPr>
          <a:xfrm>
            <a:off x="1498933" y="4384576"/>
            <a:ext cx="3906874" cy="928579"/>
          </a:xfrm>
          <a:prstGeom prst="rect">
            <a:avLst/>
          </a:prstGeom>
        </p:spPr>
      </p:pic>
      <p:sp>
        <p:nvSpPr>
          <p:cNvPr id="2" name="Text Box 55">
            <a:extLst>
              <a:ext uri="{FF2B5EF4-FFF2-40B4-BE49-F238E27FC236}">
                <a16:creationId xmlns:a16="http://schemas.microsoft.com/office/drawing/2014/main" id="{F1B60ADF-99C7-5E18-61DD-A106673B7AE0}"/>
              </a:ext>
            </a:extLst>
          </p:cNvPr>
          <p:cNvSpPr txBox="1">
            <a:spLocks noChangeArrowheads="1"/>
          </p:cNvSpPr>
          <p:nvPr/>
        </p:nvSpPr>
        <p:spPr bwMode="auto">
          <a:xfrm>
            <a:off x="1315690" y="5907226"/>
            <a:ext cx="4703739"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R="0" lvl="0" algn="l" defTabSz="914400" rtl="0" eaLnBrk="1" fontAlgn="base" latinLnBrk="0" hangingPunct="1">
              <a:lnSpc>
                <a:spcPct val="100000"/>
              </a:lnSpc>
              <a:spcBef>
                <a:spcPct val="50000"/>
              </a:spcBef>
              <a:spcAft>
                <a:spcPct val="0"/>
              </a:spcAft>
              <a:buClrTx/>
              <a:buSzTx/>
              <a:tabLst/>
              <a:defRPr/>
            </a:pPr>
            <a:r>
              <a:rPr kumimoji="1" lang="en-US" altLang="zh-CN" sz="1600" b="0" i="0" u="none" strike="noStrike" kern="1200" cap="none" spc="0" normalizeH="0" baseline="0" noProof="0" dirty="0">
                <a:ln>
                  <a:noFill/>
                </a:ln>
                <a:solidFill>
                  <a:srgbClr val="003399"/>
                </a:solidFill>
                <a:effectLst/>
                <a:uLnTx/>
                <a:uFillTx/>
                <a:latin typeface="Tahoma" panose="020B0604030504040204" pitchFamily="34" charset="0"/>
                <a:ea typeface="Tahoma" panose="020B0604030504040204" pitchFamily="34" charset="0"/>
                <a:cs typeface="Tahoma" panose="020B0604030504040204" pitchFamily="34" charset="0"/>
              </a:rPr>
              <a:t>S. C. Wang, </a:t>
            </a:r>
            <a:r>
              <a:rPr kumimoji="1" lang="de-DE" altLang="zh-CN" sz="1600" b="0" i="0" u="none" strike="noStrike" kern="1200" cap="none" spc="0" normalizeH="0" baseline="0" noProof="0" dirty="0">
                <a:ln>
                  <a:noFill/>
                </a:ln>
                <a:solidFill>
                  <a:srgbClr val="003399"/>
                </a:solidFill>
                <a:effectLst/>
                <a:uLnTx/>
                <a:uFillTx/>
                <a:latin typeface="Tahoma" panose="020B0604030504040204" pitchFamily="34" charset="0"/>
                <a:ea typeface="Tahoma" panose="020B0604030504040204" pitchFamily="34" charset="0"/>
                <a:cs typeface="Tahoma" panose="020B0604030504040204" pitchFamily="34" charset="0"/>
              </a:rPr>
              <a:t>Physik. Zeitschrift 28, 663 (1927)</a:t>
            </a:r>
          </a:p>
        </p:txBody>
      </p:sp>
      <p:grpSp>
        <p:nvGrpSpPr>
          <p:cNvPr id="7" name="组合 6">
            <a:extLst>
              <a:ext uri="{FF2B5EF4-FFF2-40B4-BE49-F238E27FC236}">
                <a16:creationId xmlns:a16="http://schemas.microsoft.com/office/drawing/2014/main" id="{4790E686-9094-86E2-26B8-C5C24C390938}"/>
              </a:ext>
            </a:extLst>
          </p:cNvPr>
          <p:cNvGrpSpPr/>
          <p:nvPr/>
        </p:nvGrpSpPr>
        <p:grpSpPr>
          <a:xfrm>
            <a:off x="6549927" y="1581898"/>
            <a:ext cx="1900807" cy="4311987"/>
            <a:chOff x="6549927" y="1581898"/>
            <a:chExt cx="1900807" cy="4311987"/>
          </a:xfrm>
        </p:grpSpPr>
        <p:grpSp>
          <p:nvGrpSpPr>
            <p:cNvPr id="59" name="组合 58">
              <a:extLst>
                <a:ext uri="{FF2B5EF4-FFF2-40B4-BE49-F238E27FC236}">
                  <a16:creationId xmlns:a16="http://schemas.microsoft.com/office/drawing/2014/main" id="{190A212D-AF1A-1D7B-449F-C441A4D36614}"/>
                </a:ext>
              </a:extLst>
            </p:cNvPr>
            <p:cNvGrpSpPr/>
            <p:nvPr/>
          </p:nvGrpSpPr>
          <p:grpSpPr>
            <a:xfrm>
              <a:off x="6549927" y="1585061"/>
              <a:ext cx="1717786" cy="4308824"/>
              <a:chOff x="6582084" y="1427915"/>
              <a:chExt cx="1717786" cy="4308824"/>
            </a:xfrm>
          </p:grpSpPr>
          <p:sp>
            <p:nvSpPr>
              <p:cNvPr id="60" name="椭圆 59">
                <a:extLst>
                  <a:ext uri="{FF2B5EF4-FFF2-40B4-BE49-F238E27FC236}">
                    <a16:creationId xmlns:a16="http://schemas.microsoft.com/office/drawing/2014/main" id="{6DE0F655-C0CA-0B83-C144-D72B1A16E686}"/>
                  </a:ext>
                </a:extLst>
              </p:cNvPr>
              <p:cNvSpPr/>
              <p:nvPr/>
            </p:nvSpPr>
            <p:spPr>
              <a:xfrm rot="16200000">
                <a:off x="7492312" y="5387419"/>
                <a:ext cx="249244" cy="24833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a:extLst>
                  <a:ext uri="{FF2B5EF4-FFF2-40B4-BE49-F238E27FC236}">
                    <a16:creationId xmlns:a16="http://schemas.microsoft.com/office/drawing/2014/main" id="{B63D30A7-3947-1041-353A-F2C0348FE9D7}"/>
                  </a:ext>
                </a:extLst>
              </p:cNvPr>
              <p:cNvSpPr/>
              <p:nvPr/>
            </p:nvSpPr>
            <p:spPr>
              <a:xfrm rot="16200000">
                <a:off x="8116472" y="1770730"/>
                <a:ext cx="113293" cy="11606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62" name="文本框 61">
                    <a:extLst>
                      <a:ext uri="{FF2B5EF4-FFF2-40B4-BE49-F238E27FC236}">
                        <a16:creationId xmlns:a16="http://schemas.microsoft.com/office/drawing/2014/main" id="{67877296-85A9-EFD3-A147-697F4CFB73C9}"/>
                      </a:ext>
                    </a:extLst>
                  </p:cNvPr>
                  <p:cNvSpPr txBox="1"/>
                  <p:nvPr/>
                </p:nvSpPr>
                <p:spPr>
                  <a:xfrm>
                    <a:off x="7658910" y="3465583"/>
                    <a:ext cx="59576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𝑅</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𝑧</m:t>
                              </m:r>
                            </m:e>
                          </m:acc>
                        </m:oMath>
                      </m:oMathPara>
                    </a14:m>
                    <a:endParaRPr lang="zh-CN" altLang="en-US" dirty="0"/>
                  </a:p>
                </p:txBody>
              </p:sp>
            </mc:Choice>
            <mc:Fallback xmlns="">
              <p:sp>
                <p:nvSpPr>
                  <p:cNvPr id="62" name="文本框 61">
                    <a:extLst>
                      <a:ext uri="{FF2B5EF4-FFF2-40B4-BE49-F238E27FC236}">
                        <a16:creationId xmlns:a16="http://schemas.microsoft.com/office/drawing/2014/main" id="{67877296-85A9-EFD3-A147-697F4CFB73C9}"/>
                      </a:ext>
                    </a:extLst>
                  </p:cNvPr>
                  <p:cNvSpPr txBox="1">
                    <a:spLocks noRot="1" noChangeAspect="1" noMove="1" noResize="1" noEditPoints="1" noAdjustHandles="1" noChangeArrowheads="1" noChangeShapeType="1" noTextEdit="1"/>
                  </p:cNvSpPr>
                  <p:nvPr/>
                </p:nvSpPr>
                <p:spPr>
                  <a:xfrm>
                    <a:off x="7658910" y="3465583"/>
                    <a:ext cx="595764" cy="369332"/>
                  </a:xfrm>
                  <a:prstGeom prst="rect">
                    <a:avLst/>
                  </a:prstGeom>
                  <a:blipFill>
                    <a:blip r:embed="rId8"/>
                    <a:stretch>
                      <a:fillRect t="-4918" r="-30612"/>
                    </a:stretch>
                  </a:blipFill>
                </p:spPr>
                <p:txBody>
                  <a:bodyPr/>
                  <a:lstStyle/>
                  <a:p>
                    <a:r>
                      <a:rPr lang="zh-CN" altLang="en-US">
                        <a:noFill/>
                      </a:rPr>
                      <a:t> </a:t>
                    </a:r>
                  </a:p>
                </p:txBody>
              </p:sp>
            </mc:Fallback>
          </mc:AlternateContent>
          <p:sp>
            <p:nvSpPr>
              <p:cNvPr id="63" name="椭圆 62">
                <a:extLst>
                  <a:ext uri="{FF2B5EF4-FFF2-40B4-BE49-F238E27FC236}">
                    <a16:creationId xmlns:a16="http://schemas.microsoft.com/office/drawing/2014/main" id="{D26153CA-70A8-F074-8EEE-1E1C17A3564B}"/>
                  </a:ext>
                </a:extLst>
              </p:cNvPr>
              <p:cNvSpPr/>
              <p:nvPr/>
            </p:nvSpPr>
            <p:spPr>
              <a:xfrm rot="16200000">
                <a:off x="7480276" y="2060779"/>
                <a:ext cx="249244" cy="24833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4" name="直接箭头连接符 63">
                <a:extLst>
                  <a:ext uri="{FF2B5EF4-FFF2-40B4-BE49-F238E27FC236}">
                    <a16:creationId xmlns:a16="http://schemas.microsoft.com/office/drawing/2014/main" id="{34064B17-3E72-869B-EEF1-2E2C165B6F51}"/>
                  </a:ext>
                </a:extLst>
              </p:cNvPr>
              <p:cNvCxnSpPr>
                <a:cxnSpLocks/>
                <a:endCxn id="70" idx="3"/>
              </p:cNvCxnSpPr>
              <p:nvPr/>
            </p:nvCxnSpPr>
            <p:spPr>
              <a:xfrm flipH="1" flipV="1">
                <a:off x="7032936" y="5198387"/>
                <a:ext cx="593773" cy="313198"/>
              </a:xfrm>
              <a:prstGeom prst="straightConnector1">
                <a:avLst/>
              </a:prstGeom>
              <a:ln>
                <a:solidFill>
                  <a:srgbClr val="0000CC"/>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5" name="文本框 64">
                    <a:extLst>
                      <a:ext uri="{FF2B5EF4-FFF2-40B4-BE49-F238E27FC236}">
                        <a16:creationId xmlns:a16="http://schemas.microsoft.com/office/drawing/2014/main" id="{83C55F45-0A15-3C50-ED6D-26F1A89CEFBD}"/>
                      </a:ext>
                    </a:extLst>
                  </p:cNvPr>
                  <p:cNvSpPr txBox="1"/>
                  <p:nvPr/>
                </p:nvSpPr>
                <p:spPr>
                  <a:xfrm>
                    <a:off x="7523727" y="1427915"/>
                    <a:ext cx="67975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1800" b="0" i="1" smtClean="0">
                                  <a:solidFill>
                                    <a:srgbClr val="003399"/>
                                  </a:solidFill>
                                  <a:latin typeface="Cambria Math" panose="02040503050406030204" pitchFamily="18" charset="0"/>
                                  <a:ea typeface="Tahoma" panose="020B0604030504040204" pitchFamily="34" charset="0"/>
                                  <a:cs typeface="Tahoma" panose="020B0604030504040204" pitchFamily="34" charset="0"/>
                                </a:rPr>
                              </m:ctrlPr>
                            </m:sSubPr>
                            <m:e>
                              <m:acc>
                                <m:accPr>
                                  <m:chr m:val="⃗"/>
                                  <m:ctrlPr>
                                    <a:rPr lang="en-US" altLang="zh-CN" sz="1800" b="0" i="1" smtClean="0">
                                      <a:solidFill>
                                        <a:srgbClr val="003399"/>
                                      </a:solidFill>
                                      <a:latin typeface="Cambria Math" panose="02040503050406030204" pitchFamily="18" charset="0"/>
                                      <a:ea typeface="Tahoma" panose="020B0604030504040204" pitchFamily="34" charset="0"/>
                                      <a:cs typeface="Tahoma" panose="020B0604030504040204" pitchFamily="34" charset="0"/>
                                    </a:rPr>
                                  </m:ctrlPr>
                                </m:accPr>
                                <m:e>
                                  <m:r>
                                    <a:rPr lang="en-US" altLang="zh-CN" sz="1800" b="0" i="1" smtClean="0">
                                      <a:solidFill>
                                        <a:srgbClr val="003399"/>
                                      </a:solidFill>
                                      <a:latin typeface="Cambria Math" panose="02040503050406030204" pitchFamily="18" charset="0"/>
                                      <a:ea typeface="Tahoma" panose="020B0604030504040204" pitchFamily="34" charset="0"/>
                                      <a:cs typeface="Tahoma" panose="020B0604030504040204" pitchFamily="34" charset="0"/>
                                    </a:rPr>
                                    <m:t>𝜇</m:t>
                                  </m:r>
                                </m:e>
                              </m:acc>
                            </m:e>
                            <m:sub>
                              <m:r>
                                <a:rPr lang="en-US" altLang="zh-CN" sz="1800" b="0" i="1" smtClean="0">
                                  <a:solidFill>
                                    <a:srgbClr val="003399"/>
                                  </a:solidFill>
                                  <a:latin typeface="Cambria Math" panose="02040503050406030204" pitchFamily="18" charset="0"/>
                                  <a:ea typeface="Tahoma" panose="020B0604030504040204" pitchFamily="34" charset="0"/>
                                  <a:cs typeface="Tahoma" panose="020B0604030504040204" pitchFamily="34" charset="0"/>
                                </a:rPr>
                                <m:t>2</m:t>
                              </m:r>
                            </m:sub>
                          </m:sSub>
                        </m:oMath>
                      </m:oMathPara>
                    </a14:m>
                    <a:endParaRPr lang="zh-CN" altLang="en-US" dirty="0"/>
                  </a:p>
                </p:txBody>
              </p:sp>
            </mc:Choice>
            <mc:Fallback xmlns="">
              <p:sp>
                <p:nvSpPr>
                  <p:cNvPr id="65" name="文本框 64">
                    <a:extLst>
                      <a:ext uri="{FF2B5EF4-FFF2-40B4-BE49-F238E27FC236}">
                        <a16:creationId xmlns:a16="http://schemas.microsoft.com/office/drawing/2014/main" id="{83C55F45-0A15-3C50-ED6D-26F1A89CEFBD}"/>
                      </a:ext>
                    </a:extLst>
                  </p:cNvPr>
                  <p:cNvSpPr txBox="1">
                    <a:spLocks noRot="1" noChangeAspect="1" noMove="1" noResize="1" noEditPoints="1" noAdjustHandles="1" noChangeArrowheads="1" noChangeShapeType="1" noTextEdit="1"/>
                  </p:cNvSpPr>
                  <p:nvPr/>
                </p:nvSpPr>
                <p:spPr>
                  <a:xfrm>
                    <a:off x="7523727" y="1427915"/>
                    <a:ext cx="679755" cy="369332"/>
                  </a:xfrm>
                  <a:prstGeom prst="rect">
                    <a:avLst/>
                  </a:prstGeom>
                  <a:blipFill>
                    <a:blip r:embed="rId9"/>
                    <a:stretch>
                      <a:fillRect t="-21311" r="-8108" b="-491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6" name="文本框 65">
                    <a:extLst>
                      <a:ext uri="{FF2B5EF4-FFF2-40B4-BE49-F238E27FC236}">
                        <a16:creationId xmlns:a16="http://schemas.microsoft.com/office/drawing/2014/main" id="{C0B7E750-9879-67ED-4151-61B95114FAE6}"/>
                      </a:ext>
                    </a:extLst>
                  </p:cNvPr>
                  <p:cNvSpPr txBox="1"/>
                  <p:nvPr/>
                </p:nvSpPr>
                <p:spPr>
                  <a:xfrm>
                    <a:off x="6582084" y="4665055"/>
                    <a:ext cx="67975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1800" b="0" i="1" smtClean="0">
                                  <a:solidFill>
                                    <a:srgbClr val="003399"/>
                                  </a:solidFill>
                                  <a:latin typeface="Cambria Math" panose="02040503050406030204" pitchFamily="18" charset="0"/>
                                  <a:ea typeface="Tahoma" panose="020B0604030504040204" pitchFamily="34" charset="0"/>
                                  <a:cs typeface="Tahoma" panose="020B0604030504040204" pitchFamily="34" charset="0"/>
                                </a:rPr>
                              </m:ctrlPr>
                            </m:sSubPr>
                            <m:e>
                              <m:acc>
                                <m:accPr>
                                  <m:chr m:val="⃗"/>
                                  <m:ctrlPr>
                                    <a:rPr lang="en-US" altLang="zh-CN" sz="1800" b="0" i="1" smtClean="0">
                                      <a:solidFill>
                                        <a:srgbClr val="003399"/>
                                      </a:solidFill>
                                      <a:latin typeface="Cambria Math" panose="02040503050406030204" pitchFamily="18" charset="0"/>
                                      <a:ea typeface="Tahoma" panose="020B0604030504040204" pitchFamily="34" charset="0"/>
                                      <a:cs typeface="Tahoma" panose="020B0604030504040204" pitchFamily="34" charset="0"/>
                                    </a:rPr>
                                  </m:ctrlPr>
                                </m:accPr>
                                <m:e>
                                  <m:r>
                                    <a:rPr lang="en-US" altLang="zh-CN" sz="1800" b="0" i="1" smtClean="0">
                                      <a:solidFill>
                                        <a:srgbClr val="003399"/>
                                      </a:solidFill>
                                      <a:latin typeface="Cambria Math" panose="02040503050406030204" pitchFamily="18" charset="0"/>
                                      <a:ea typeface="Tahoma" panose="020B0604030504040204" pitchFamily="34" charset="0"/>
                                      <a:cs typeface="Tahoma" panose="020B0604030504040204" pitchFamily="34" charset="0"/>
                                    </a:rPr>
                                    <m:t>𝜇</m:t>
                                  </m:r>
                                </m:e>
                              </m:acc>
                            </m:e>
                            <m:sub>
                              <m:r>
                                <a:rPr lang="en-US" altLang="zh-CN" sz="1800" b="0" i="1" smtClean="0">
                                  <a:solidFill>
                                    <a:srgbClr val="003399"/>
                                  </a:solidFill>
                                  <a:latin typeface="Cambria Math" panose="02040503050406030204" pitchFamily="18" charset="0"/>
                                  <a:ea typeface="Tahoma" panose="020B0604030504040204" pitchFamily="34" charset="0"/>
                                  <a:cs typeface="Tahoma" panose="020B0604030504040204" pitchFamily="34" charset="0"/>
                                </a:rPr>
                                <m:t>1</m:t>
                              </m:r>
                            </m:sub>
                          </m:sSub>
                        </m:oMath>
                      </m:oMathPara>
                    </a14:m>
                    <a:endParaRPr lang="zh-CN" altLang="en-US" dirty="0"/>
                  </a:p>
                </p:txBody>
              </p:sp>
            </mc:Choice>
            <mc:Fallback xmlns="">
              <p:sp>
                <p:nvSpPr>
                  <p:cNvPr id="66" name="文本框 65">
                    <a:extLst>
                      <a:ext uri="{FF2B5EF4-FFF2-40B4-BE49-F238E27FC236}">
                        <a16:creationId xmlns:a16="http://schemas.microsoft.com/office/drawing/2014/main" id="{C0B7E750-9879-67ED-4151-61B95114FAE6}"/>
                      </a:ext>
                    </a:extLst>
                  </p:cNvPr>
                  <p:cNvSpPr txBox="1">
                    <a:spLocks noRot="1" noChangeAspect="1" noMove="1" noResize="1" noEditPoints="1" noAdjustHandles="1" noChangeArrowheads="1" noChangeShapeType="1" noTextEdit="1"/>
                  </p:cNvSpPr>
                  <p:nvPr/>
                </p:nvSpPr>
                <p:spPr>
                  <a:xfrm>
                    <a:off x="6582084" y="4665055"/>
                    <a:ext cx="679755" cy="369332"/>
                  </a:xfrm>
                  <a:prstGeom prst="rect">
                    <a:avLst/>
                  </a:prstGeom>
                  <a:blipFill>
                    <a:blip r:embed="rId10"/>
                    <a:stretch>
                      <a:fillRect t="-21311" r="-8036" b="-4918"/>
                    </a:stretch>
                  </a:blipFill>
                </p:spPr>
                <p:txBody>
                  <a:bodyPr/>
                  <a:lstStyle/>
                  <a:p>
                    <a:r>
                      <a:rPr lang="zh-CN" altLang="en-US">
                        <a:noFill/>
                      </a:rPr>
                      <a:t> </a:t>
                    </a:r>
                  </a:p>
                </p:txBody>
              </p:sp>
            </mc:Fallback>
          </mc:AlternateContent>
          <p:cxnSp>
            <p:nvCxnSpPr>
              <p:cNvPr id="67" name="直接箭头连接符 66">
                <a:extLst>
                  <a:ext uri="{FF2B5EF4-FFF2-40B4-BE49-F238E27FC236}">
                    <a16:creationId xmlns:a16="http://schemas.microsoft.com/office/drawing/2014/main" id="{FC334992-550E-BAB7-D508-2B08BA65697B}"/>
                  </a:ext>
                </a:extLst>
              </p:cNvPr>
              <p:cNvCxnSpPr>
                <a:cxnSpLocks/>
                <a:stCxn id="63" idx="5"/>
                <a:endCxn id="61" idx="0"/>
              </p:cNvCxnSpPr>
              <p:nvPr/>
            </p:nvCxnSpPr>
            <p:spPr>
              <a:xfrm flipV="1">
                <a:off x="7692697" y="1828760"/>
                <a:ext cx="422392" cy="268065"/>
              </a:xfrm>
              <a:prstGeom prst="straightConnector1">
                <a:avLst/>
              </a:prstGeom>
              <a:ln>
                <a:solidFill>
                  <a:srgbClr val="0000CC"/>
                </a:solidFill>
                <a:tailEnd type="triangle"/>
              </a:ln>
            </p:spPr>
            <p:style>
              <a:lnRef idx="1">
                <a:schemeClr val="accent1"/>
              </a:lnRef>
              <a:fillRef idx="0">
                <a:schemeClr val="accent1"/>
              </a:fillRef>
              <a:effectRef idx="0">
                <a:schemeClr val="accent1"/>
              </a:effectRef>
              <a:fontRef idx="minor">
                <a:schemeClr val="tx1"/>
              </a:fontRef>
            </p:style>
          </p:cxnSp>
          <p:cxnSp>
            <p:nvCxnSpPr>
              <p:cNvPr id="68" name="直接箭头连接符 67">
                <a:extLst>
                  <a:ext uri="{FF2B5EF4-FFF2-40B4-BE49-F238E27FC236}">
                    <a16:creationId xmlns:a16="http://schemas.microsoft.com/office/drawing/2014/main" id="{A6F7A6C2-4787-717F-51B4-334923A9C4BA}"/>
                  </a:ext>
                </a:extLst>
              </p:cNvPr>
              <p:cNvCxnSpPr>
                <a:cxnSpLocks/>
                <a:stCxn id="60" idx="6"/>
                <a:endCxn id="63" idx="2"/>
              </p:cNvCxnSpPr>
              <p:nvPr/>
            </p:nvCxnSpPr>
            <p:spPr>
              <a:xfrm flipH="1" flipV="1">
                <a:off x="7604898" y="2309568"/>
                <a:ext cx="12036" cy="307739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69" name="任意多边形: 形状 68">
                <a:extLst>
                  <a:ext uri="{FF2B5EF4-FFF2-40B4-BE49-F238E27FC236}">
                    <a16:creationId xmlns:a16="http://schemas.microsoft.com/office/drawing/2014/main" id="{C28817F7-D633-B9FB-9EDC-4796480ED284}"/>
                  </a:ext>
                </a:extLst>
              </p:cNvPr>
              <p:cNvSpPr/>
              <p:nvPr/>
            </p:nvSpPr>
            <p:spPr>
              <a:xfrm>
                <a:off x="6987415" y="1888570"/>
                <a:ext cx="1312455" cy="629253"/>
              </a:xfrm>
              <a:custGeom>
                <a:avLst/>
                <a:gdLst>
                  <a:gd name="connsiteX0" fmla="*/ 0 w 1159934"/>
                  <a:gd name="connsiteY0" fmla="*/ 924031 h 924031"/>
                  <a:gd name="connsiteX1" fmla="*/ 364067 w 1159934"/>
                  <a:gd name="connsiteY1" fmla="*/ 483764 h 924031"/>
                  <a:gd name="connsiteX2" fmla="*/ 550334 w 1159934"/>
                  <a:gd name="connsiteY2" fmla="*/ 1164 h 924031"/>
                  <a:gd name="connsiteX3" fmla="*/ 812800 w 1159934"/>
                  <a:gd name="connsiteY3" fmla="*/ 627697 h 924031"/>
                  <a:gd name="connsiteX4" fmla="*/ 1159934 w 1159934"/>
                  <a:gd name="connsiteY4" fmla="*/ 864764 h 92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9934" h="924031">
                    <a:moveTo>
                      <a:pt x="0" y="924031"/>
                    </a:moveTo>
                    <a:cubicBezTo>
                      <a:pt x="136172" y="780803"/>
                      <a:pt x="272345" y="637575"/>
                      <a:pt x="364067" y="483764"/>
                    </a:cubicBezTo>
                    <a:cubicBezTo>
                      <a:pt x="455789" y="329953"/>
                      <a:pt x="475545" y="-22825"/>
                      <a:pt x="550334" y="1164"/>
                    </a:cubicBezTo>
                    <a:cubicBezTo>
                      <a:pt x="625123" y="25153"/>
                      <a:pt x="711200" y="483764"/>
                      <a:pt x="812800" y="627697"/>
                    </a:cubicBezTo>
                    <a:cubicBezTo>
                      <a:pt x="914400" y="771630"/>
                      <a:pt x="1037167" y="818197"/>
                      <a:pt x="1159934" y="864764"/>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椭圆 69">
                <a:extLst>
                  <a:ext uri="{FF2B5EF4-FFF2-40B4-BE49-F238E27FC236}">
                    <a16:creationId xmlns:a16="http://schemas.microsoft.com/office/drawing/2014/main" id="{D9E4E0F2-E5F7-42DA-30F2-5D172B0A86C5}"/>
                  </a:ext>
                </a:extLst>
              </p:cNvPr>
              <p:cNvSpPr/>
              <p:nvPr/>
            </p:nvSpPr>
            <p:spPr>
              <a:xfrm rot="16200000">
                <a:off x="6935256" y="5100301"/>
                <a:ext cx="113293" cy="11606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任意多边形: 形状 70">
                <a:extLst>
                  <a:ext uri="{FF2B5EF4-FFF2-40B4-BE49-F238E27FC236}">
                    <a16:creationId xmlns:a16="http://schemas.microsoft.com/office/drawing/2014/main" id="{31B030F1-B2A1-570A-51BF-339F06EF6ABA}"/>
                  </a:ext>
                </a:extLst>
              </p:cNvPr>
              <p:cNvSpPr/>
              <p:nvPr/>
            </p:nvSpPr>
            <p:spPr>
              <a:xfrm>
                <a:off x="6960706" y="5107486"/>
                <a:ext cx="1312455" cy="629253"/>
              </a:xfrm>
              <a:custGeom>
                <a:avLst/>
                <a:gdLst>
                  <a:gd name="connsiteX0" fmla="*/ 0 w 1159934"/>
                  <a:gd name="connsiteY0" fmla="*/ 924031 h 924031"/>
                  <a:gd name="connsiteX1" fmla="*/ 364067 w 1159934"/>
                  <a:gd name="connsiteY1" fmla="*/ 483764 h 924031"/>
                  <a:gd name="connsiteX2" fmla="*/ 550334 w 1159934"/>
                  <a:gd name="connsiteY2" fmla="*/ 1164 h 924031"/>
                  <a:gd name="connsiteX3" fmla="*/ 812800 w 1159934"/>
                  <a:gd name="connsiteY3" fmla="*/ 627697 h 924031"/>
                  <a:gd name="connsiteX4" fmla="*/ 1159934 w 1159934"/>
                  <a:gd name="connsiteY4" fmla="*/ 864764 h 92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9934" h="924031">
                    <a:moveTo>
                      <a:pt x="0" y="924031"/>
                    </a:moveTo>
                    <a:cubicBezTo>
                      <a:pt x="136172" y="780803"/>
                      <a:pt x="272345" y="637575"/>
                      <a:pt x="364067" y="483764"/>
                    </a:cubicBezTo>
                    <a:cubicBezTo>
                      <a:pt x="455789" y="329953"/>
                      <a:pt x="475545" y="-22825"/>
                      <a:pt x="550334" y="1164"/>
                    </a:cubicBezTo>
                    <a:cubicBezTo>
                      <a:pt x="625123" y="25153"/>
                      <a:pt x="711200" y="483764"/>
                      <a:pt x="812800" y="627697"/>
                    </a:cubicBezTo>
                    <a:cubicBezTo>
                      <a:pt x="914400" y="771630"/>
                      <a:pt x="1037167" y="818197"/>
                      <a:pt x="1159934" y="864764"/>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2" name="Text Box 55">
              <a:extLst>
                <a:ext uri="{FF2B5EF4-FFF2-40B4-BE49-F238E27FC236}">
                  <a16:creationId xmlns:a16="http://schemas.microsoft.com/office/drawing/2014/main" id="{EE981827-6426-72ED-DCFD-C4C6BD830227}"/>
                </a:ext>
              </a:extLst>
            </p:cNvPr>
            <p:cNvSpPr txBox="1">
              <a:spLocks noChangeArrowheads="1"/>
            </p:cNvSpPr>
            <p:nvPr/>
          </p:nvSpPr>
          <p:spPr bwMode="auto">
            <a:xfrm>
              <a:off x="7428978" y="5483402"/>
              <a:ext cx="442758"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R="0" lvl="0" algn="l" defTabSz="914400" rtl="0" eaLnBrk="1" fontAlgn="base" latinLnBrk="0" hangingPunct="1">
                <a:lnSpc>
                  <a:spcPct val="100000"/>
                </a:lnSpc>
                <a:spcBef>
                  <a:spcPct val="50000"/>
                </a:spcBef>
                <a:spcAft>
                  <a:spcPct val="0"/>
                </a:spcAft>
                <a:buClrTx/>
                <a:buSzTx/>
                <a:tabLst/>
                <a:defRPr/>
              </a:pPr>
              <a:r>
                <a:rPr kumimoji="1" lang="en-US" altLang="zh-CN" sz="1600" b="1" dirty="0">
                  <a:solidFill>
                    <a:srgbClr val="003399"/>
                  </a:solidFill>
                  <a:latin typeface="Tahoma" panose="020B0604030504040204" pitchFamily="34" charset="0"/>
                  <a:ea typeface="Tahoma" panose="020B0604030504040204" pitchFamily="34" charset="0"/>
                  <a:cs typeface="Tahoma" panose="020B0604030504040204" pitchFamily="34" charset="0"/>
                </a:rPr>
                <a:t>+</a:t>
              </a:r>
              <a:endParaRPr kumimoji="1" lang="de-DE" altLang="zh-CN" sz="1600" b="1" i="0" u="none" strike="noStrike" kern="1200" cap="none" spc="0" normalizeH="0" baseline="0" noProof="0" dirty="0">
                <a:ln>
                  <a:noFill/>
                </a:ln>
                <a:solidFill>
                  <a:srgbClr val="003399"/>
                </a:solidFill>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3" name="Text Box 55">
              <a:extLst>
                <a:ext uri="{FF2B5EF4-FFF2-40B4-BE49-F238E27FC236}">
                  <a16:creationId xmlns:a16="http://schemas.microsoft.com/office/drawing/2014/main" id="{008CAA04-4F09-37FC-98A9-8991F1361152}"/>
                </a:ext>
              </a:extLst>
            </p:cNvPr>
            <p:cNvSpPr txBox="1">
              <a:spLocks noChangeArrowheads="1"/>
            </p:cNvSpPr>
            <p:nvPr/>
          </p:nvSpPr>
          <p:spPr bwMode="auto">
            <a:xfrm>
              <a:off x="7399798" y="2166278"/>
              <a:ext cx="442758"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R="0" lvl="0" algn="l" defTabSz="914400" rtl="0" eaLnBrk="1" fontAlgn="base" latinLnBrk="0" hangingPunct="1">
                <a:lnSpc>
                  <a:spcPct val="100000"/>
                </a:lnSpc>
                <a:spcBef>
                  <a:spcPct val="50000"/>
                </a:spcBef>
                <a:spcAft>
                  <a:spcPct val="0"/>
                </a:spcAft>
                <a:buClrTx/>
                <a:buSzTx/>
                <a:tabLst/>
                <a:defRPr/>
              </a:pPr>
              <a:r>
                <a:rPr kumimoji="1" lang="en-US" altLang="zh-CN" sz="1600" b="1" dirty="0">
                  <a:solidFill>
                    <a:srgbClr val="003399"/>
                  </a:solidFill>
                  <a:latin typeface="Tahoma" panose="020B0604030504040204" pitchFamily="34" charset="0"/>
                  <a:ea typeface="Tahoma" panose="020B0604030504040204" pitchFamily="34" charset="0"/>
                  <a:cs typeface="Tahoma" panose="020B0604030504040204" pitchFamily="34" charset="0"/>
                </a:rPr>
                <a:t>+</a:t>
              </a:r>
              <a:endParaRPr kumimoji="1" lang="de-DE" altLang="zh-CN" sz="1600" b="1" i="0" u="none" strike="noStrike" kern="1200" cap="none" spc="0" normalizeH="0" baseline="0" noProof="0" dirty="0">
                <a:ln>
                  <a:noFill/>
                </a:ln>
                <a:solidFill>
                  <a:srgbClr val="003399"/>
                </a:solidFill>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5" name="Text Box 55">
              <a:extLst>
                <a:ext uri="{FF2B5EF4-FFF2-40B4-BE49-F238E27FC236}">
                  <a16:creationId xmlns:a16="http://schemas.microsoft.com/office/drawing/2014/main" id="{D3DB3E5A-A9BF-9C1E-DF0D-EC35017C96C3}"/>
                </a:ext>
              </a:extLst>
            </p:cNvPr>
            <p:cNvSpPr txBox="1">
              <a:spLocks noChangeArrowheads="1"/>
            </p:cNvSpPr>
            <p:nvPr/>
          </p:nvSpPr>
          <p:spPr bwMode="auto">
            <a:xfrm>
              <a:off x="8007976" y="1581898"/>
              <a:ext cx="44275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R="0" lvl="0" algn="l" defTabSz="914400" rtl="0" eaLnBrk="1" fontAlgn="base" latinLnBrk="0" hangingPunct="1">
                <a:lnSpc>
                  <a:spcPct val="100000"/>
                </a:lnSpc>
                <a:spcBef>
                  <a:spcPct val="50000"/>
                </a:spcBef>
                <a:spcAft>
                  <a:spcPct val="0"/>
                </a:spcAft>
                <a:buClrTx/>
                <a:buSzTx/>
                <a:tabLst/>
                <a:defRPr/>
              </a:pPr>
              <a:r>
                <a:rPr kumimoji="1" lang="en-US" altLang="zh-CN" sz="2000" b="1" dirty="0">
                  <a:solidFill>
                    <a:srgbClr val="003399"/>
                  </a:solidFill>
                  <a:latin typeface="Tahoma" panose="020B0604030504040204" pitchFamily="34" charset="0"/>
                  <a:ea typeface="Tahoma" panose="020B0604030504040204" pitchFamily="34" charset="0"/>
                  <a:cs typeface="Tahoma" panose="020B0604030504040204" pitchFamily="34" charset="0"/>
                </a:rPr>
                <a:t>-</a:t>
              </a:r>
              <a:endParaRPr kumimoji="1" lang="de-DE" altLang="zh-CN" sz="2000" b="1" i="0" u="none" strike="noStrike" kern="1200" cap="none" spc="0" normalizeH="0" baseline="0" noProof="0" dirty="0">
                <a:ln>
                  <a:noFill/>
                </a:ln>
                <a:solidFill>
                  <a:srgbClr val="003399"/>
                </a:solidFill>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6" name="Text Box 55">
              <a:extLst>
                <a:ext uri="{FF2B5EF4-FFF2-40B4-BE49-F238E27FC236}">
                  <a16:creationId xmlns:a16="http://schemas.microsoft.com/office/drawing/2014/main" id="{D4A53388-A7AA-4646-7769-5D42C46C5663}"/>
                </a:ext>
              </a:extLst>
            </p:cNvPr>
            <p:cNvSpPr txBox="1">
              <a:spLocks noChangeArrowheads="1"/>
            </p:cNvSpPr>
            <p:nvPr/>
          </p:nvSpPr>
          <p:spPr bwMode="auto">
            <a:xfrm>
              <a:off x="6585167" y="5118929"/>
              <a:ext cx="44275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R="0" lvl="0" algn="l" defTabSz="914400" rtl="0" eaLnBrk="1" fontAlgn="base" latinLnBrk="0" hangingPunct="1">
                <a:lnSpc>
                  <a:spcPct val="100000"/>
                </a:lnSpc>
                <a:spcBef>
                  <a:spcPct val="50000"/>
                </a:spcBef>
                <a:spcAft>
                  <a:spcPct val="0"/>
                </a:spcAft>
                <a:buClrTx/>
                <a:buSzTx/>
                <a:tabLst/>
                <a:defRPr/>
              </a:pPr>
              <a:r>
                <a:rPr kumimoji="1" lang="en-US" altLang="zh-CN" sz="2000" b="1" dirty="0">
                  <a:solidFill>
                    <a:srgbClr val="003399"/>
                  </a:solidFill>
                  <a:latin typeface="Tahoma" panose="020B0604030504040204" pitchFamily="34" charset="0"/>
                  <a:ea typeface="Tahoma" panose="020B0604030504040204" pitchFamily="34" charset="0"/>
                  <a:cs typeface="Tahoma" panose="020B0604030504040204" pitchFamily="34" charset="0"/>
                </a:rPr>
                <a:t>-</a:t>
              </a:r>
              <a:endParaRPr kumimoji="1" lang="de-DE" altLang="zh-CN" sz="2000" b="1" i="0" u="none" strike="noStrike" kern="1200" cap="none" spc="0" normalizeH="0" baseline="0" noProof="0" dirty="0">
                <a:ln>
                  <a:noFill/>
                </a:ln>
                <a:solidFill>
                  <a:srgbClr val="003399"/>
                </a:solidFill>
                <a:effectLst/>
                <a:uLnTx/>
                <a:uFillTx/>
                <a:latin typeface="Tahoma" panose="020B0604030504040204" pitchFamily="34" charset="0"/>
                <a:ea typeface="Tahoma" panose="020B0604030504040204" pitchFamily="34" charset="0"/>
                <a:cs typeface="Tahoma" panose="020B0604030504040204" pitchFamily="34" charset="0"/>
              </a:endParaRPr>
            </a:p>
          </p:txBody>
        </p:sp>
      </p:grpSp>
    </p:spTree>
    <p:extLst>
      <p:ext uri="{BB962C8B-B14F-4D97-AF65-F5344CB8AC3E}">
        <p14:creationId xmlns:p14="http://schemas.microsoft.com/office/powerpoint/2010/main" val="42349723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42C707-D446-9494-9188-A5AB754CF586}"/>
            </a:ext>
          </a:extLst>
        </p:cNvPr>
        <p:cNvGrpSpPr/>
        <p:nvPr/>
      </p:nvGrpSpPr>
      <p:grpSpPr>
        <a:xfrm>
          <a:off x="0" y="0"/>
          <a:ext cx="0" cy="0"/>
          <a:chOff x="0" y="0"/>
          <a:chExt cx="0" cy="0"/>
        </a:xfrm>
      </p:grpSpPr>
      <p:sp>
        <p:nvSpPr>
          <p:cNvPr id="17" name="AutoShape 21">
            <a:extLst>
              <a:ext uri="{FF2B5EF4-FFF2-40B4-BE49-F238E27FC236}">
                <a16:creationId xmlns:a16="http://schemas.microsoft.com/office/drawing/2014/main" id="{0036E40A-E255-21DF-A239-5FEF55CA59CB}"/>
              </a:ext>
            </a:extLst>
          </p:cNvPr>
          <p:cNvSpPr>
            <a:spLocks noChangeArrowheads="1"/>
          </p:cNvSpPr>
          <p:nvPr/>
        </p:nvSpPr>
        <p:spPr bwMode="auto">
          <a:xfrm>
            <a:off x="1756957" y="5194818"/>
            <a:ext cx="3596561" cy="1010813"/>
          </a:xfrm>
          <a:prstGeom prst="roundRect">
            <a:avLst>
              <a:gd name="adj" fmla="val 16667"/>
            </a:avLst>
          </a:prstGeom>
          <a:solidFill>
            <a:srgbClr val="00FF00">
              <a:alpha val="50195"/>
            </a:srgbClr>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en-US" altLang="zh-CN" sz="1350">
              <a:latin typeface="微软雅黑" panose="020B0503020204020204" pitchFamily="34" charset="-122"/>
              <a:ea typeface="微软雅黑" panose="020B0503020204020204" pitchFamily="34" charset="-122"/>
            </a:endParaRPr>
          </a:p>
        </p:txBody>
      </p:sp>
      <p:sp>
        <p:nvSpPr>
          <p:cNvPr id="4" name="Rectangle 2">
            <a:extLst>
              <a:ext uri="{FF2B5EF4-FFF2-40B4-BE49-F238E27FC236}">
                <a16:creationId xmlns:a16="http://schemas.microsoft.com/office/drawing/2014/main" id="{7E6FB7A5-0089-4C62-22AE-68EF93A0BCC0}"/>
              </a:ext>
            </a:extLst>
          </p:cNvPr>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zh-CN" sz="1800" b="0" i="0" u="none" strike="noStrike" kern="1200" cap="none" spc="0" normalizeH="0" baseline="0" noProof="0" dirty="0">
              <a:ln>
                <a:noFill/>
              </a:ln>
              <a:solidFill>
                <a:srgbClr val="000000"/>
              </a:solidFill>
              <a:effectLst/>
              <a:uLnTx/>
              <a:uFillTx/>
              <a:latin typeface="Arial" panose="020B0604020202020204" pitchFamily="34" charset="0"/>
              <a:ea typeface="宋体" pitchFamily="2" charset="-122"/>
              <a:cs typeface="+mn-cs"/>
            </a:endParaRPr>
          </a:p>
        </p:txBody>
      </p:sp>
      <p:sp>
        <p:nvSpPr>
          <p:cNvPr id="8" name="Rectangle 6">
            <a:extLst>
              <a:ext uri="{FF2B5EF4-FFF2-40B4-BE49-F238E27FC236}">
                <a16:creationId xmlns:a16="http://schemas.microsoft.com/office/drawing/2014/main" id="{F026CB31-4A97-D963-7BF8-D59077EB880C}"/>
              </a:ext>
            </a:extLst>
          </p:cNvPr>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zh-CN" sz="1800" b="0" i="0" u="none" strike="noStrike" kern="1200" cap="none" spc="0" normalizeH="0" baseline="0" noProof="0" dirty="0">
              <a:ln>
                <a:noFill/>
              </a:ln>
              <a:solidFill>
                <a:srgbClr val="000000"/>
              </a:solidFill>
              <a:effectLst/>
              <a:uLnTx/>
              <a:uFillTx/>
              <a:latin typeface="Arial" panose="020B0604020202020204" pitchFamily="34" charset="0"/>
              <a:ea typeface="宋体" pitchFamily="2" charset="-122"/>
              <a:cs typeface="+mn-cs"/>
            </a:endParaRPr>
          </a:p>
        </p:txBody>
      </p:sp>
      <p:sp>
        <p:nvSpPr>
          <p:cNvPr id="11" name="Rectangle 8">
            <a:extLst>
              <a:ext uri="{FF2B5EF4-FFF2-40B4-BE49-F238E27FC236}">
                <a16:creationId xmlns:a16="http://schemas.microsoft.com/office/drawing/2014/main" id="{87F940C2-0328-5B42-2B39-3996FFA03D93}"/>
              </a:ext>
            </a:extLst>
          </p:cNvPr>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zh-CN" sz="1800" b="0" i="0" u="none" strike="noStrike" kern="1200" cap="none" spc="0" normalizeH="0" baseline="0" noProof="0" dirty="0">
              <a:ln>
                <a:noFill/>
              </a:ln>
              <a:solidFill>
                <a:srgbClr val="000000"/>
              </a:solidFill>
              <a:effectLst/>
              <a:uLnTx/>
              <a:uFillTx/>
              <a:latin typeface="Arial" panose="020B0604020202020204" pitchFamily="34" charset="0"/>
              <a:ea typeface="宋体" pitchFamily="2" charset="-122"/>
              <a:cs typeface="+mn-cs"/>
            </a:endParaRPr>
          </a:p>
        </p:txBody>
      </p:sp>
      <p:sp>
        <p:nvSpPr>
          <p:cNvPr id="12" name="Rectangle 9">
            <a:extLst>
              <a:ext uri="{FF2B5EF4-FFF2-40B4-BE49-F238E27FC236}">
                <a16:creationId xmlns:a16="http://schemas.microsoft.com/office/drawing/2014/main" id="{16DB7759-AE54-5792-6C61-D5B174CCFCF9}"/>
              </a:ext>
            </a:extLst>
          </p:cNvPr>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zh-CN" sz="1800" b="0" i="0" u="none" strike="noStrike" kern="1200" cap="none" spc="0" normalizeH="0" baseline="0" noProof="0" dirty="0">
              <a:ln>
                <a:noFill/>
              </a:ln>
              <a:solidFill>
                <a:srgbClr val="000000"/>
              </a:solidFill>
              <a:effectLst/>
              <a:uLnTx/>
              <a:uFillTx/>
              <a:latin typeface="Arial" panose="020B0604020202020204" pitchFamily="34" charset="0"/>
              <a:ea typeface="宋体" pitchFamily="2" charset="-122"/>
              <a:cs typeface="+mn-cs"/>
            </a:endParaRPr>
          </a:p>
        </p:txBody>
      </p:sp>
      <mc:AlternateContent xmlns:mc="http://schemas.openxmlformats.org/markup-compatibility/2006" xmlns:a14="http://schemas.microsoft.com/office/drawing/2010/main">
        <mc:Choice Requires="a14">
          <p:sp>
            <p:nvSpPr>
              <p:cNvPr id="40" name="文本框 39">
                <a:extLst>
                  <a:ext uri="{FF2B5EF4-FFF2-40B4-BE49-F238E27FC236}">
                    <a16:creationId xmlns:a16="http://schemas.microsoft.com/office/drawing/2014/main" id="{A64EF90A-D342-9D54-BB4A-6648A08590E1}"/>
                  </a:ext>
                </a:extLst>
              </p:cNvPr>
              <p:cNvSpPr txBox="1"/>
              <p:nvPr/>
            </p:nvSpPr>
            <p:spPr>
              <a:xfrm>
                <a:off x="5542394" y="1465483"/>
                <a:ext cx="1379568" cy="38151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 </m:t>
                      </m:r>
                      <m:sSub>
                        <m:sSubPr>
                          <m:ctrlPr>
                            <a:rPr lang="en-US" altLang="zh-CN" b="0" i="1" smtClean="0">
                              <a:latin typeface="Cambria Math" panose="02040503050406030204" pitchFamily="18" charset="0"/>
                            </a:rPr>
                          </m:ctrlPr>
                        </m:sSub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𝜇</m:t>
                              </m:r>
                            </m:e>
                          </m:acc>
                        </m:e>
                        <m:sub>
                          <m:r>
                            <a:rPr lang="en-US" altLang="zh-CN" b="0" i="1" smtClean="0">
                              <a:latin typeface="Cambria Math" panose="02040503050406030204" pitchFamily="18" charset="0"/>
                            </a:rPr>
                            <m:t>1,2</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𝑒</m:t>
                      </m:r>
                      <m:sSub>
                        <m:sSubPr>
                          <m:ctrlPr>
                            <a:rPr lang="en-US" altLang="zh-CN" b="0" i="1" smtClean="0">
                              <a:latin typeface="Cambria Math" panose="02040503050406030204" pitchFamily="18" charset="0"/>
                            </a:rPr>
                          </m:ctrlPr>
                        </m:sSub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𝑟</m:t>
                              </m:r>
                            </m:e>
                          </m:acc>
                        </m:e>
                        <m:sub>
                          <m:r>
                            <a:rPr lang="en-US" altLang="zh-CN" b="0" i="1" smtClean="0">
                              <a:latin typeface="Cambria Math" panose="02040503050406030204" pitchFamily="18" charset="0"/>
                            </a:rPr>
                            <m:t>1.2</m:t>
                          </m:r>
                        </m:sub>
                      </m:sSub>
                    </m:oMath>
                  </m:oMathPara>
                </a14:m>
                <a:endParaRPr lang="zh-CN" altLang="en-US" dirty="0"/>
              </a:p>
            </p:txBody>
          </p:sp>
        </mc:Choice>
        <mc:Fallback xmlns="">
          <p:sp>
            <p:nvSpPr>
              <p:cNvPr id="40" name="文本框 39">
                <a:extLst>
                  <a:ext uri="{FF2B5EF4-FFF2-40B4-BE49-F238E27FC236}">
                    <a16:creationId xmlns:a16="http://schemas.microsoft.com/office/drawing/2014/main" id="{A64EF90A-D342-9D54-BB4A-6648A08590E1}"/>
                  </a:ext>
                </a:extLst>
              </p:cNvPr>
              <p:cNvSpPr txBox="1">
                <a:spLocks noRot="1" noChangeAspect="1" noMove="1" noResize="1" noEditPoints="1" noAdjustHandles="1" noChangeArrowheads="1" noChangeShapeType="1" noTextEdit="1"/>
              </p:cNvSpPr>
              <p:nvPr/>
            </p:nvSpPr>
            <p:spPr>
              <a:xfrm>
                <a:off x="5542394" y="1465483"/>
                <a:ext cx="1379568" cy="381515"/>
              </a:xfrm>
              <a:prstGeom prst="rect">
                <a:avLst/>
              </a:prstGeom>
              <a:blipFill>
                <a:blip r:embed="rId3"/>
                <a:stretch>
                  <a:fillRect t="-20635" r="-4867" b="-1587"/>
                </a:stretch>
              </a:blipFill>
            </p:spPr>
            <p:txBody>
              <a:bodyPr/>
              <a:lstStyle/>
              <a:p>
                <a:r>
                  <a:rPr lang="zh-CN" altLang="en-US">
                    <a:noFill/>
                  </a:rPr>
                  <a:t> </a:t>
                </a:r>
              </a:p>
            </p:txBody>
          </p:sp>
        </mc:Fallback>
      </mc:AlternateContent>
      <p:sp>
        <p:nvSpPr>
          <p:cNvPr id="41" name="Rectangle 2">
            <a:extLst>
              <a:ext uri="{FF2B5EF4-FFF2-40B4-BE49-F238E27FC236}">
                <a16:creationId xmlns:a16="http://schemas.microsoft.com/office/drawing/2014/main" id="{98B5CEE3-41FD-677B-2266-E16395B40F5B}"/>
              </a:ext>
            </a:extLst>
          </p:cNvPr>
          <p:cNvSpPr>
            <a:spLocks noGrp="1" noChangeArrowheads="1"/>
          </p:cNvSpPr>
          <p:nvPr>
            <p:ph type="title"/>
          </p:nvPr>
        </p:nvSpPr>
        <p:spPr>
          <a:xfrm>
            <a:off x="1300644" y="398479"/>
            <a:ext cx="6926351" cy="542330"/>
          </a:xfrm>
          <a:noFill/>
        </p:spPr>
        <p:txBody>
          <a:bodyPr/>
          <a:lstStyle/>
          <a:p>
            <a:pPr eaLnBrk="1" hangingPunct="1"/>
            <a:r>
              <a:rPr lang="en-US" altLang="zh-CN" sz="2600" u="sng" dirty="0">
                <a:latin typeface="Tahoma" panose="020B0604030504040204" pitchFamily="34" charset="0"/>
                <a:ea typeface="Tahoma" panose="020B0604030504040204" pitchFamily="34" charset="0"/>
                <a:cs typeface="Tahoma" panose="020B0604030504040204" pitchFamily="34" charset="0"/>
              </a:rPr>
              <a:t>Simplified demonstration   </a:t>
            </a:r>
          </a:p>
        </p:txBody>
      </p:sp>
      <mc:AlternateContent xmlns:mc="http://schemas.openxmlformats.org/markup-compatibility/2006" xmlns:a14="http://schemas.microsoft.com/office/drawing/2010/main">
        <mc:Choice Requires="a14">
          <p:sp>
            <p:nvSpPr>
              <p:cNvPr id="55" name="文本框 54">
                <a:extLst>
                  <a:ext uri="{FF2B5EF4-FFF2-40B4-BE49-F238E27FC236}">
                    <a16:creationId xmlns:a16="http://schemas.microsoft.com/office/drawing/2014/main" id="{02953732-F206-B1EE-6266-7E6E2EA7F673}"/>
                  </a:ext>
                </a:extLst>
              </p:cNvPr>
              <p:cNvSpPr txBox="1"/>
              <p:nvPr/>
            </p:nvSpPr>
            <p:spPr>
              <a:xfrm>
                <a:off x="1592753" y="1229784"/>
                <a:ext cx="3420237" cy="39626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effectLst/>
                              <a:latin typeface="Cambria Math" panose="02040503050406030204" pitchFamily="18" charset="0"/>
                              <a:ea typeface="楷体" panose="02010609060101010101" pitchFamily="49" charset="-122"/>
                              <a:cs typeface="Times New Roman" panose="02020603050405020304" pitchFamily="18" charset="0"/>
                            </a:rPr>
                          </m:ctrlPr>
                        </m:sSubPr>
                        <m:e>
                          <m:r>
                            <a:rPr lang="en-US" altLang="zh-CN" b="0" i="1" smtClean="0">
                              <a:effectLst/>
                              <a:latin typeface="Cambria Math" panose="02040503050406030204" pitchFamily="18" charset="0"/>
                              <a:ea typeface="楷体" panose="02010609060101010101" pitchFamily="49" charset="-122"/>
                              <a:cs typeface="Times New Roman" panose="02020603050405020304" pitchFamily="18" charset="0"/>
                            </a:rPr>
                            <m:t>𝑉</m:t>
                          </m:r>
                        </m:e>
                        <m:sub>
                          <m:r>
                            <a:rPr lang="en-US" altLang="zh-CN" b="0" i="1" smtClean="0">
                              <a:effectLst/>
                              <a:latin typeface="Cambria Math" panose="02040503050406030204" pitchFamily="18" charset="0"/>
                              <a:ea typeface="楷体" panose="02010609060101010101" pitchFamily="49" charset="-122"/>
                              <a:cs typeface="Times New Roman" panose="02020603050405020304" pitchFamily="18" charset="0"/>
                            </a:rPr>
                            <m:t>𝑑𝑝</m:t>
                          </m:r>
                        </m:sub>
                      </m:sSub>
                      <m:r>
                        <a:rPr lang="en-US" altLang="zh-CN" b="0" i="1" smtClean="0">
                          <a:effectLst/>
                          <a:latin typeface="Cambria Math" panose="02040503050406030204" pitchFamily="18" charset="0"/>
                          <a:ea typeface="楷体" panose="02010609060101010101" pitchFamily="49" charset="-122"/>
                          <a:cs typeface="Times New Roman" panose="02020603050405020304" pitchFamily="18" charset="0"/>
                        </a:rPr>
                        <m:t>=1/</m:t>
                      </m:r>
                      <m:sSup>
                        <m:sSupPr>
                          <m:ctrlPr>
                            <a:rPr lang="en-US" altLang="zh-CN" b="0" i="1" smtClean="0">
                              <a:effectLst/>
                              <a:latin typeface="Cambria Math" panose="02040503050406030204" pitchFamily="18" charset="0"/>
                              <a:ea typeface="楷体" panose="02010609060101010101" pitchFamily="49" charset="-122"/>
                              <a:cs typeface="Times New Roman" panose="02020603050405020304" pitchFamily="18" charset="0"/>
                            </a:rPr>
                          </m:ctrlPr>
                        </m:sSupPr>
                        <m:e>
                          <m:r>
                            <a:rPr lang="en-US" altLang="zh-CN" b="0" i="1" smtClean="0">
                              <a:effectLst/>
                              <a:latin typeface="Cambria Math" panose="02040503050406030204" pitchFamily="18" charset="0"/>
                              <a:ea typeface="楷体" panose="02010609060101010101" pitchFamily="49" charset="-122"/>
                              <a:cs typeface="Times New Roman" panose="02020603050405020304" pitchFamily="18" charset="0"/>
                            </a:rPr>
                            <m:t>𝑅</m:t>
                          </m:r>
                        </m:e>
                        <m:sup>
                          <m:r>
                            <a:rPr lang="en-US" altLang="zh-CN" b="0" i="1" smtClean="0">
                              <a:effectLst/>
                              <a:latin typeface="Cambria Math" panose="02040503050406030204" pitchFamily="18" charset="0"/>
                              <a:ea typeface="楷体" panose="02010609060101010101" pitchFamily="49" charset="-122"/>
                              <a:cs typeface="Times New Roman" panose="02020603050405020304" pitchFamily="18" charset="0"/>
                            </a:rPr>
                            <m:t>3</m:t>
                          </m:r>
                        </m:sup>
                      </m:sSup>
                      <m:r>
                        <a:rPr lang="en-US" altLang="zh-CN" b="0" i="1" smtClean="0">
                          <a:effectLst/>
                          <a:latin typeface="Cambria Math" panose="02040503050406030204" pitchFamily="18" charset="0"/>
                          <a:ea typeface="楷体" panose="02010609060101010101" pitchFamily="49" charset="-122"/>
                          <a:cs typeface="Times New Roman" panose="02020603050405020304" pitchFamily="18" charset="0"/>
                        </a:rPr>
                        <m:t> (</m:t>
                      </m:r>
                      <m:sSub>
                        <m:sSubPr>
                          <m:ctrlPr>
                            <a:rPr lang="en-US" altLang="zh-CN" b="0" i="1" smtClean="0">
                              <a:effectLst/>
                              <a:latin typeface="Cambria Math" panose="02040503050406030204" pitchFamily="18" charset="0"/>
                              <a:ea typeface="楷体" panose="02010609060101010101" pitchFamily="49" charset="-122"/>
                              <a:cs typeface="Times New Roman" panose="02020603050405020304" pitchFamily="18" charset="0"/>
                            </a:rPr>
                          </m:ctrlPr>
                        </m:sSubPr>
                        <m:e>
                          <m:acc>
                            <m:accPr>
                              <m:chr m:val="⃗"/>
                              <m:ctrlPr>
                                <a:rPr lang="en-US" altLang="zh-CN" b="0" i="1" smtClean="0">
                                  <a:effectLst/>
                                  <a:latin typeface="Cambria Math" panose="02040503050406030204" pitchFamily="18" charset="0"/>
                                  <a:ea typeface="楷体" panose="02010609060101010101" pitchFamily="49" charset="-122"/>
                                  <a:cs typeface="Times New Roman" panose="02020603050405020304" pitchFamily="18" charset="0"/>
                                </a:rPr>
                              </m:ctrlPr>
                            </m:accPr>
                            <m:e>
                              <m:r>
                                <a:rPr lang="en-US" altLang="zh-CN" b="0" i="1" smtClean="0">
                                  <a:effectLst/>
                                  <a:latin typeface="Cambria Math" panose="02040503050406030204" pitchFamily="18" charset="0"/>
                                  <a:ea typeface="楷体" panose="02010609060101010101" pitchFamily="49" charset="-122"/>
                                  <a:cs typeface="Times New Roman" panose="02020603050405020304" pitchFamily="18" charset="0"/>
                                </a:rPr>
                                <m:t>𝜇</m:t>
                              </m:r>
                            </m:e>
                          </m:acc>
                        </m:e>
                        <m:sub>
                          <m:r>
                            <a:rPr lang="en-US" altLang="zh-CN" b="0" i="1" smtClean="0">
                              <a:effectLst/>
                              <a:latin typeface="Cambria Math" panose="02040503050406030204" pitchFamily="18" charset="0"/>
                              <a:ea typeface="楷体" panose="02010609060101010101" pitchFamily="49" charset="-122"/>
                              <a:cs typeface="Times New Roman" panose="02020603050405020304" pitchFamily="18" charset="0"/>
                            </a:rPr>
                            <m:t>1</m:t>
                          </m:r>
                        </m:sub>
                      </m:sSub>
                      <m:r>
                        <a:rPr lang="en-US" altLang="zh-CN" b="0" i="1" smtClean="0">
                          <a:effectLst/>
                          <a:latin typeface="Cambria Math" panose="02040503050406030204" pitchFamily="18" charset="0"/>
                          <a:ea typeface="楷体" panose="02010609060101010101" pitchFamily="49" charset="-122"/>
                          <a:cs typeface="Times New Roman" panose="02020603050405020304" pitchFamily="18" charset="0"/>
                        </a:rPr>
                        <m:t>⋅</m:t>
                      </m:r>
                      <m:sSub>
                        <m:sSubPr>
                          <m:ctrlPr>
                            <a:rPr lang="en-US" altLang="zh-CN" i="1">
                              <a:latin typeface="Cambria Math" panose="02040503050406030204" pitchFamily="18" charset="0"/>
                              <a:ea typeface="楷体" panose="02010609060101010101" pitchFamily="49" charset="-122"/>
                              <a:cs typeface="Times New Roman" panose="02020603050405020304" pitchFamily="18" charset="0"/>
                            </a:rPr>
                          </m:ctrlPr>
                        </m:sSubPr>
                        <m:e>
                          <m:acc>
                            <m:accPr>
                              <m:chr m:val="⃗"/>
                              <m:ctrlPr>
                                <a:rPr lang="en-US" altLang="zh-CN" i="1">
                                  <a:latin typeface="Cambria Math" panose="02040503050406030204" pitchFamily="18" charset="0"/>
                                  <a:ea typeface="楷体" panose="02010609060101010101" pitchFamily="49" charset="-122"/>
                                  <a:cs typeface="Times New Roman" panose="02020603050405020304" pitchFamily="18" charset="0"/>
                                </a:rPr>
                              </m:ctrlPr>
                            </m:accPr>
                            <m:e>
                              <m:r>
                                <a:rPr lang="en-US" altLang="zh-CN" i="1">
                                  <a:latin typeface="Cambria Math" panose="02040503050406030204" pitchFamily="18" charset="0"/>
                                  <a:ea typeface="楷体" panose="02010609060101010101" pitchFamily="49" charset="-122"/>
                                  <a:cs typeface="Times New Roman" panose="02020603050405020304" pitchFamily="18" charset="0"/>
                                </a:rPr>
                                <m:t>𝜇</m:t>
                              </m:r>
                            </m:e>
                          </m:acc>
                        </m:e>
                        <m:sub>
                          <m:r>
                            <a:rPr lang="en-US" altLang="zh-CN" b="0" i="1" smtClean="0">
                              <a:latin typeface="Cambria Math" panose="02040503050406030204" pitchFamily="18" charset="0"/>
                              <a:ea typeface="楷体" panose="02010609060101010101" pitchFamily="49" charset="-122"/>
                              <a:cs typeface="Times New Roman" panose="02020603050405020304" pitchFamily="18" charset="0"/>
                            </a:rPr>
                            <m:t>2</m:t>
                          </m:r>
                        </m:sub>
                      </m:sSub>
                      <m:r>
                        <a:rPr lang="en-US" altLang="zh-CN" b="0" i="1" smtClean="0">
                          <a:effectLst/>
                          <a:latin typeface="Cambria Math" panose="02040503050406030204" pitchFamily="18" charset="0"/>
                          <a:ea typeface="楷体" panose="02010609060101010101" pitchFamily="49" charset="-122"/>
                          <a:cs typeface="Times New Roman" panose="02020603050405020304" pitchFamily="18" charset="0"/>
                        </a:rPr>
                        <m:t>−3</m:t>
                      </m:r>
                      <m:sSub>
                        <m:sSubPr>
                          <m:ctrlPr>
                            <a:rPr lang="en-US" altLang="zh-CN" b="0" i="1" smtClean="0">
                              <a:effectLst/>
                              <a:latin typeface="Cambria Math" panose="02040503050406030204" pitchFamily="18" charset="0"/>
                              <a:ea typeface="楷体" panose="02010609060101010101" pitchFamily="49" charset="-122"/>
                              <a:cs typeface="Times New Roman" panose="02020603050405020304" pitchFamily="18" charset="0"/>
                            </a:rPr>
                          </m:ctrlPr>
                        </m:sSubPr>
                        <m:e>
                          <m:r>
                            <a:rPr lang="en-US" altLang="zh-CN" b="0" i="1" smtClean="0">
                              <a:effectLst/>
                              <a:latin typeface="Cambria Math" panose="02040503050406030204" pitchFamily="18" charset="0"/>
                              <a:ea typeface="楷体" panose="02010609060101010101" pitchFamily="49" charset="-122"/>
                              <a:cs typeface="Times New Roman" panose="02020603050405020304" pitchFamily="18" charset="0"/>
                            </a:rPr>
                            <m:t>𝜇</m:t>
                          </m:r>
                        </m:e>
                        <m:sub>
                          <m:r>
                            <a:rPr lang="en-US" altLang="zh-CN" b="0" i="1" smtClean="0">
                              <a:effectLst/>
                              <a:latin typeface="Cambria Math" panose="02040503050406030204" pitchFamily="18" charset="0"/>
                              <a:ea typeface="楷体" panose="02010609060101010101" pitchFamily="49" charset="-122"/>
                              <a:cs typeface="Times New Roman" panose="02020603050405020304" pitchFamily="18" charset="0"/>
                            </a:rPr>
                            <m:t>1</m:t>
                          </m:r>
                          <m:r>
                            <a:rPr lang="en-US" altLang="zh-CN" b="0" i="1" smtClean="0">
                              <a:effectLst/>
                              <a:latin typeface="Cambria Math" panose="02040503050406030204" pitchFamily="18" charset="0"/>
                              <a:ea typeface="楷体" panose="02010609060101010101" pitchFamily="49" charset="-122"/>
                              <a:cs typeface="Times New Roman" panose="02020603050405020304" pitchFamily="18" charset="0"/>
                            </a:rPr>
                            <m:t>𝑧</m:t>
                          </m:r>
                        </m:sub>
                      </m:sSub>
                      <m:sSub>
                        <m:sSubPr>
                          <m:ctrlPr>
                            <a:rPr lang="en-US" altLang="zh-CN" b="0" i="1" smtClean="0">
                              <a:effectLst/>
                              <a:latin typeface="Cambria Math" panose="02040503050406030204" pitchFamily="18" charset="0"/>
                              <a:ea typeface="楷体" panose="02010609060101010101" pitchFamily="49" charset="-122"/>
                              <a:cs typeface="Times New Roman" panose="02020603050405020304" pitchFamily="18" charset="0"/>
                            </a:rPr>
                          </m:ctrlPr>
                        </m:sSubPr>
                        <m:e>
                          <m:r>
                            <a:rPr lang="en-US" altLang="zh-CN" b="0" i="1" smtClean="0">
                              <a:effectLst/>
                              <a:latin typeface="Cambria Math" panose="02040503050406030204" pitchFamily="18" charset="0"/>
                              <a:ea typeface="楷体" panose="02010609060101010101" pitchFamily="49" charset="-122"/>
                              <a:cs typeface="Times New Roman" panose="02020603050405020304" pitchFamily="18" charset="0"/>
                            </a:rPr>
                            <m:t>𝜇</m:t>
                          </m:r>
                        </m:e>
                        <m:sub>
                          <m:r>
                            <a:rPr lang="en-US" altLang="zh-CN" b="0" i="1" smtClean="0">
                              <a:effectLst/>
                              <a:latin typeface="Cambria Math" panose="02040503050406030204" pitchFamily="18" charset="0"/>
                              <a:ea typeface="楷体" panose="02010609060101010101" pitchFamily="49" charset="-122"/>
                              <a:cs typeface="Times New Roman" panose="02020603050405020304" pitchFamily="18" charset="0"/>
                            </a:rPr>
                            <m:t>2</m:t>
                          </m:r>
                          <m:r>
                            <a:rPr lang="en-US" altLang="zh-CN" b="0" i="1" smtClean="0">
                              <a:effectLst/>
                              <a:latin typeface="Cambria Math" panose="02040503050406030204" pitchFamily="18" charset="0"/>
                              <a:ea typeface="楷体" panose="02010609060101010101" pitchFamily="49" charset="-122"/>
                              <a:cs typeface="Times New Roman" panose="02020603050405020304" pitchFamily="18" charset="0"/>
                            </a:rPr>
                            <m:t>𝑧</m:t>
                          </m:r>
                        </m:sub>
                      </m:sSub>
                      <m:r>
                        <a:rPr lang="en-US" altLang="zh-CN" b="0" i="1" smtClean="0">
                          <a:latin typeface="Cambria Math" panose="02040503050406030204" pitchFamily="18" charset="0"/>
                          <a:ea typeface="楷体" panose="02010609060101010101" pitchFamily="49" charset="-122"/>
                          <a:cs typeface="Times New Roman" panose="02020603050405020304" pitchFamily="18" charset="0"/>
                        </a:rPr>
                        <m:t>)</m:t>
                      </m:r>
                    </m:oMath>
                  </m:oMathPara>
                </a14:m>
                <a:endParaRPr lang="zh-CN" altLang="en-US" dirty="0"/>
              </a:p>
            </p:txBody>
          </p:sp>
        </mc:Choice>
        <mc:Fallback xmlns="">
          <p:sp>
            <p:nvSpPr>
              <p:cNvPr id="55" name="文本框 54">
                <a:extLst>
                  <a:ext uri="{FF2B5EF4-FFF2-40B4-BE49-F238E27FC236}">
                    <a16:creationId xmlns:a16="http://schemas.microsoft.com/office/drawing/2014/main" id="{02953732-F206-B1EE-6266-7E6E2EA7F673}"/>
                  </a:ext>
                </a:extLst>
              </p:cNvPr>
              <p:cNvSpPr txBox="1">
                <a:spLocks noRot="1" noChangeAspect="1" noMove="1" noResize="1" noEditPoints="1" noAdjustHandles="1" noChangeArrowheads="1" noChangeShapeType="1" noTextEdit="1"/>
              </p:cNvSpPr>
              <p:nvPr/>
            </p:nvSpPr>
            <p:spPr>
              <a:xfrm>
                <a:off x="1592753" y="1229784"/>
                <a:ext cx="3420237" cy="396262"/>
              </a:xfrm>
              <a:prstGeom prst="rect">
                <a:avLst/>
              </a:prstGeom>
              <a:blipFill>
                <a:blip r:embed="rId7"/>
                <a:stretch>
                  <a:fillRect t="-18462" b="-769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7" name="文本框 56">
                <a:extLst>
                  <a:ext uri="{FF2B5EF4-FFF2-40B4-BE49-F238E27FC236}">
                    <a16:creationId xmlns:a16="http://schemas.microsoft.com/office/drawing/2014/main" id="{EF982F16-0C97-C40A-DF9C-5B0436D7780F}"/>
                  </a:ext>
                </a:extLst>
              </p:cNvPr>
              <p:cNvSpPr txBox="1"/>
              <p:nvPr/>
            </p:nvSpPr>
            <p:spPr>
              <a:xfrm>
                <a:off x="1592753" y="1897414"/>
                <a:ext cx="289111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𝐺</m:t>
                              </m:r>
                            </m:e>
                          </m:d>
                        </m:e>
                        <m:sub>
                          <m:r>
                            <a:rPr lang="en-US" altLang="zh-CN" b="0" i="1" smtClean="0">
                              <a:latin typeface="Cambria Math" panose="02040503050406030204" pitchFamily="18" charset="0"/>
                            </a:rPr>
                            <m:t>0</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𝑠</m:t>
                              </m:r>
                            </m:e>
                          </m:d>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𝑠</m:t>
                              </m:r>
                            </m:e>
                          </m:d>
                        </m:e>
                        <m:sub>
                          <m:r>
                            <a:rPr lang="en-US" altLang="zh-CN" b="0" i="1" smtClean="0">
                              <a:latin typeface="Cambria Math" panose="02040503050406030204" pitchFamily="18" charset="0"/>
                            </a:rPr>
                            <m:t>2</m:t>
                          </m:r>
                        </m:sub>
                      </m:sSub>
                    </m:oMath>
                  </m:oMathPara>
                </a14:m>
                <a:endParaRPr lang="zh-CN" altLang="en-US" dirty="0"/>
              </a:p>
            </p:txBody>
          </p:sp>
        </mc:Choice>
        <mc:Fallback xmlns="">
          <p:sp>
            <p:nvSpPr>
              <p:cNvPr id="57" name="文本框 56">
                <a:extLst>
                  <a:ext uri="{FF2B5EF4-FFF2-40B4-BE49-F238E27FC236}">
                    <a16:creationId xmlns:a16="http://schemas.microsoft.com/office/drawing/2014/main" id="{EF982F16-0C97-C40A-DF9C-5B0436D7780F}"/>
                  </a:ext>
                </a:extLst>
              </p:cNvPr>
              <p:cNvSpPr txBox="1">
                <a:spLocks noRot="1" noChangeAspect="1" noMove="1" noResize="1" noEditPoints="1" noAdjustHandles="1" noChangeArrowheads="1" noChangeShapeType="1" noTextEdit="1"/>
              </p:cNvSpPr>
              <p:nvPr/>
            </p:nvSpPr>
            <p:spPr>
              <a:xfrm>
                <a:off x="1592753" y="1897414"/>
                <a:ext cx="2891115" cy="369332"/>
              </a:xfrm>
              <a:prstGeom prst="rect">
                <a:avLst/>
              </a:prstGeom>
              <a:blipFill>
                <a:blip r:embed="rId8"/>
                <a:stretch>
                  <a:fillRect b="-655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29F38DBE-790B-6B11-EE17-7F518AE90CEE}"/>
                  </a:ext>
                </a:extLst>
              </p:cNvPr>
              <p:cNvSpPr txBox="1"/>
              <p:nvPr/>
            </p:nvSpPr>
            <p:spPr>
              <a:xfrm>
                <a:off x="656032" y="2538114"/>
                <a:ext cx="6265930" cy="169540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𝐺</m:t>
                              </m:r>
                            </m:e>
                          </m:d>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nary>
                            <m:naryPr>
                              <m:chr m:val="∑"/>
                              <m:supHide m:val="on"/>
                              <m:ctrlPr>
                                <a:rPr lang="en-US" altLang="zh-CN" b="0" i="1" smtClean="0">
                                  <a:latin typeface="Cambria Math" panose="02040503050406030204" pitchFamily="18" charset="0"/>
                                </a:rPr>
                              </m:ctrlPr>
                            </m:naryPr>
                            <m:sub>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r>
                                <a:rPr lang="en-US" altLang="zh-CN" b="0" i="1" smtClean="0">
                                  <a:latin typeface="Cambria Math" panose="02040503050406030204" pitchFamily="18" charset="0"/>
                                </a:rPr>
                                <m:t>𝑧</m:t>
                              </m:r>
                            </m:sub>
                            <m:sup/>
                            <m:e>
                              <m:r>
                                <a:rPr lang="en-US" altLang="zh-CN" b="0" i="1" smtClean="0">
                                  <a:latin typeface="Cambria Math" panose="02040503050406030204" pitchFamily="18" charset="0"/>
                                </a:rPr>
                                <m:t> </m:t>
                              </m:r>
                            </m:e>
                          </m:nary>
                          <m:d>
                            <m:dPr>
                              <m:begChr m:val="|"/>
                              <m:endChr m:val="⟩"/>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𝑖</m:t>
                                  </m:r>
                                </m:sub>
                              </m:sSub>
                            </m:e>
                          </m:d>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d>
                            <m:dPr>
                              <m:begChr m:val="|"/>
                              <m:endChr m:val="⟩"/>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𝑖</m:t>
                                  </m:r>
                                </m:sub>
                              </m:sSub>
                            </m:e>
                          </m:d>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  </m:t>
                      </m:r>
                      <m:f>
                        <m:fPr>
                          <m:ctrlPr>
                            <a:rPr lang="en-US" altLang="zh-CN" b="0" i="1" smtClean="0">
                              <a:latin typeface="Cambria Math" panose="02040503050406030204" pitchFamily="18" charset="0"/>
                            </a:rPr>
                          </m:ctrlPr>
                        </m:fPr>
                        <m:num>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sSub>
                            <m:sSubPr>
                              <m:ctrlPr>
                                <a:rPr lang="en-US" altLang="zh-CN" i="1">
                                  <a:latin typeface="Cambria Math" panose="02040503050406030204" pitchFamily="18" charset="0"/>
                                </a:rPr>
                              </m:ctrlPr>
                            </m:sSubPr>
                            <m:e>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m:t>
                                  </m:r>
                                </m:e>
                              </m:d>
                            </m:e>
                            <m:sub>
                              <m:r>
                                <a:rPr lang="en-US" altLang="zh-CN" i="1">
                                  <a:latin typeface="Cambria Math" panose="02040503050406030204" pitchFamily="18" charset="0"/>
                                </a:rPr>
                                <m:t>1</m:t>
                              </m:r>
                            </m:sub>
                          </m:sSub>
                          <m:r>
                            <a:rPr lang="en-US" altLang="zh-CN" i="1">
                              <a:latin typeface="Cambria Math" panose="02040503050406030204" pitchFamily="18" charset="0"/>
                            </a:rPr>
                            <m:t>⊗</m:t>
                          </m:r>
                          <m:d>
                            <m:dPr>
                              <m:begChr m:val="⟨"/>
                              <m:endChr m:val="⟩"/>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𝑖</m:t>
                                  </m:r>
                                </m:sub>
                              </m:sSub>
                              <m:sSub>
                                <m:sSubPr>
                                  <m:ctrlPr>
                                    <a:rPr lang="en-US" altLang="zh-CN" b="0" i="1" smtClean="0">
                                      <a:latin typeface="Cambria Math" panose="02040503050406030204" pitchFamily="18" charset="0"/>
                                    </a:rPr>
                                  </m:ctrlPr>
                                </m:sSubPr>
                                <m:e>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m:t>
                                      </m:r>
                                    </m:e>
                                  </m:d>
                                </m:e>
                                <m:sub>
                                  <m:r>
                                    <a:rPr lang="en-US" altLang="zh-CN" b="0" i="1" smtClean="0">
                                      <a:latin typeface="Cambria Math" panose="02040503050406030204" pitchFamily="18" charset="0"/>
                                    </a:rPr>
                                    <m:t>2</m:t>
                                  </m:r>
                                </m:sub>
                              </m:s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𝑉</m:t>
                                  </m:r>
                                </m:e>
                                <m:sub>
                                  <m:r>
                                    <a:rPr lang="en-US" altLang="zh-CN" b="0" i="1" smtClean="0">
                                      <a:latin typeface="Cambria Math" panose="02040503050406030204" pitchFamily="18" charset="0"/>
                                    </a:rPr>
                                    <m:t>𝑑𝑝</m:t>
                                  </m:r>
                                </m:sub>
                              </m:sSub>
                            </m:e>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𝐺</m:t>
                                  </m:r>
                                </m:e>
                                <m:sub>
                                  <m:r>
                                    <a:rPr lang="en-US" altLang="zh-CN" b="0" i="1" smtClean="0">
                                      <a:latin typeface="Cambria Math" panose="02040503050406030204" pitchFamily="18" charset="0"/>
                                    </a:rPr>
                                    <m:t>0</m:t>
                                  </m:r>
                                </m:sub>
                              </m:sSub>
                            </m:e>
                          </m:d>
                        </m:num>
                        <m:den>
                          <m:r>
                            <a:rPr lang="en-US" altLang="zh-CN" b="0" i="1" smtClean="0">
                              <a:latin typeface="Cambria Math" panose="02040503050406030204" pitchFamily="18" charset="0"/>
                            </a:rPr>
                            <m:t>−2</m:t>
                          </m:r>
                          <m:r>
                            <m:rPr>
                              <m:sty m:val="p"/>
                            </m:rPr>
                            <a:rPr lang="en-US" altLang="zh-CN" b="0" i="0" smtClean="0">
                              <a:latin typeface="Cambria Math" panose="02040503050406030204" pitchFamily="18" charset="0"/>
                            </a:rPr>
                            <m:t>Δ</m:t>
                          </m:r>
                          <m:r>
                            <a:rPr lang="en-US" altLang="zh-CN" b="0" i="1" smtClean="0">
                              <a:latin typeface="Cambria Math" panose="02040503050406030204" pitchFamily="18" charset="0"/>
                            </a:rPr>
                            <m:t>𝐸</m:t>
                          </m:r>
                          <m:r>
                            <a:rPr lang="en-US" altLang="zh-CN" b="0" i="1" smtClean="0">
                              <a:latin typeface="Cambria Math" panose="02040503050406030204" pitchFamily="18" charset="0"/>
                            </a:rPr>
                            <m:t> </m:t>
                          </m:r>
                        </m:den>
                      </m:f>
                    </m:oMath>
                  </m:oMathPara>
                </a14:m>
                <a:endParaRPr lang="en-US" altLang="zh-CN" b="0" dirty="0"/>
              </a:p>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𝑎</m:t>
                              </m:r>
                            </m:e>
                            <m:sup>
                              <m:r>
                                <a:rPr lang="en-US" altLang="zh-CN" b="0" i="1" smtClean="0">
                                  <a:latin typeface="Cambria Math" panose="02040503050406030204" pitchFamily="18" charset="0"/>
                                </a:rPr>
                                <m:t>3</m:t>
                              </m:r>
                            </m:sup>
                          </m:sSup>
                        </m:num>
                        <m:den>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𝑅</m:t>
                              </m:r>
                            </m:e>
                            <m:sup>
                              <m:r>
                                <a:rPr lang="en-US" altLang="zh-CN" b="0" i="1" smtClean="0">
                                  <a:latin typeface="Cambria Math" panose="02040503050406030204" pitchFamily="18" charset="0"/>
                                </a:rPr>
                                <m:t>3</m:t>
                              </m:r>
                            </m:sup>
                          </m:sSup>
                        </m:den>
                      </m:f>
                      <m:r>
                        <a:rPr lang="en-US" altLang="zh-CN" b="0" i="0" smtClean="0">
                          <a:latin typeface="Cambria Math" panose="02040503050406030204" pitchFamily="18" charset="0"/>
                        </a:rPr>
                        <m:t>(2 </m:t>
                      </m:r>
                      <m:sSub>
                        <m:sSubPr>
                          <m:ctrlPr>
                            <a:rPr lang="en-US" altLang="zh-CN" b="0" i="1" smtClean="0">
                              <a:latin typeface="Cambria Math" panose="02040503050406030204" pitchFamily="18" charset="0"/>
                            </a:rPr>
                          </m:ctrlPr>
                        </m:sSubPr>
                        <m:e>
                          <m:d>
                            <m:dPr>
                              <m:begChr m:val="|"/>
                              <m:endChr m:val="⟩"/>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𝑧</m:t>
                                  </m:r>
                                </m:sub>
                              </m:sSub>
                            </m:e>
                          </m:d>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d>
                            <m:dPr>
                              <m:begChr m:val="|"/>
                              <m:endChr m:val="⟩"/>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𝑧</m:t>
                                  </m:r>
                                </m:sub>
                              </m:sSub>
                            </m:e>
                          </m:d>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 −</m:t>
                      </m:r>
                      <m:sSub>
                        <m:sSubPr>
                          <m:ctrlPr>
                            <a:rPr lang="en-US" altLang="zh-CN" i="1">
                              <a:latin typeface="Cambria Math" panose="02040503050406030204" pitchFamily="18" charset="0"/>
                            </a:rPr>
                          </m:ctrlPr>
                        </m:sSubPr>
                        <m:e>
                          <m:d>
                            <m:dPr>
                              <m:begChr m:val="|"/>
                              <m:endChr m:val="⟩"/>
                              <m:ctrlPr>
                                <a:rPr lang="en-US" altLang="zh-CN" i="1">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𝑥</m:t>
                                  </m:r>
                                </m:sub>
                              </m:sSub>
                            </m:e>
                          </m:d>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b="0" i="1" smtClean="0">
                                      <a:latin typeface="Cambria Math" panose="02040503050406030204" pitchFamily="18" charset="0"/>
                                    </a:rPr>
                                    <m:t>𝑥</m:t>
                                  </m:r>
                                </m:sub>
                              </m:sSub>
                            </m:e>
                          </m:d>
                        </m:e>
                        <m:sub>
                          <m:r>
                            <a:rPr lang="en-US" altLang="zh-CN" i="1">
                              <a:latin typeface="Cambria Math" panose="02040503050406030204" pitchFamily="18" charset="0"/>
                            </a:rPr>
                            <m:t>2</m:t>
                          </m:r>
                        </m:sub>
                      </m:sSub>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m:t>
                          </m:r>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b="0" i="1" smtClean="0">
                                      <a:latin typeface="Cambria Math" panose="02040503050406030204" pitchFamily="18" charset="0"/>
                                    </a:rPr>
                                    <m:t>𝑦</m:t>
                                  </m:r>
                                </m:sub>
                              </m:sSub>
                            </m:e>
                          </m:d>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b="0" i="1" smtClean="0">
                                      <a:latin typeface="Cambria Math" panose="02040503050406030204" pitchFamily="18" charset="0"/>
                                    </a:rPr>
                                    <m:t>𝑦</m:t>
                                  </m:r>
                                </m:sub>
                              </m:sSub>
                            </m:e>
                          </m:d>
                        </m:e>
                        <m:sub>
                          <m:r>
                            <a:rPr lang="en-US" altLang="zh-CN" i="1">
                              <a:latin typeface="Cambria Math" panose="02040503050406030204" pitchFamily="18" charset="0"/>
                            </a:rPr>
                            <m:t>2</m:t>
                          </m:r>
                        </m:sub>
                      </m:sSub>
                      <m:r>
                        <a:rPr lang="en-US" altLang="zh-CN" b="0" i="1" smtClean="0">
                          <a:latin typeface="Cambria Math" panose="02040503050406030204" pitchFamily="18" charset="0"/>
                        </a:rPr>
                        <m:t>)</m:t>
                      </m:r>
                    </m:oMath>
                  </m:oMathPara>
                </a14:m>
                <a:endParaRPr lang="en-US" altLang="zh-CN" dirty="0"/>
              </a:p>
              <a:p>
                <a:endParaRPr lang="zh-CN" altLang="en-US" dirty="0"/>
              </a:p>
            </p:txBody>
          </p:sp>
        </mc:Choice>
        <mc:Fallback xmlns="">
          <p:sp>
            <p:nvSpPr>
              <p:cNvPr id="2" name="文本框 1">
                <a:extLst>
                  <a:ext uri="{FF2B5EF4-FFF2-40B4-BE49-F238E27FC236}">
                    <a16:creationId xmlns:a16="http://schemas.microsoft.com/office/drawing/2014/main" id="{29F38DBE-790B-6B11-EE17-7F518AE90CEE}"/>
                  </a:ext>
                </a:extLst>
              </p:cNvPr>
              <p:cNvSpPr txBox="1">
                <a:spLocks noRot="1" noChangeAspect="1" noMove="1" noResize="1" noEditPoints="1" noAdjustHandles="1" noChangeArrowheads="1" noChangeShapeType="1" noTextEdit="1"/>
              </p:cNvSpPr>
              <p:nvPr/>
            </p:nvSpPr>
            <p:spPr>
              <a:xfrm>
                <a:off x="656032" y="2538114"/>
                <a:ext cx="6265930" cy="1695401"/>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83F6D109-D0DA-0F8D-237B-39E0B2F27319}"/>
                  </a:ext>
                </a:extLst>
              </p:cNvPr>
              <p:cNvSpPr txBox="1"/>
              <p:nvPr/>
            </p:nvSpPr>
            <p:spPr>
              <a:xfrm>
                <a:off x="1271174" y="4306652"/>
                <a:ext cx="158514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𝑑</m:t>
                      </m:r>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𝑧</m:t>
                              </m:r>
                            </m:sub>
                          </m:sSub>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𝑧</m:t>
                              </m:r>
                            </m:e>
                          </m:d>
                          <m:r>
                            <a:rPr lang="en-US" altLang="zh-CN" b="0" i="1" smtClean="0">
                              <a:latin typeface="Cambria Math" panose="02040503050406030204" pitchFamily="18" charset="0"/>
                            </a:rPr>
                            <m:t>𝑠</m:t>
                          </m:r>
                        </m:e>
                      </m:d>
                    </m:oMath>
                  </m:oMathPara>
                </a14:m>
                <a:endParaRPr lang="zh-CN" altLang="en-US" dirty="0"/>
              </a:p>
            </p:txBody>
          </p:sp>
        </mc:Choice>
        <mc:Fallback xmlns="">
          <p:sp>
            <p:nvSpPr>
              <p:cNvPr id="5" name="文本框 4">
                <a:extLst>
                  <a:ext uri="{FF2B5EF4-FFF2-40B4-BE49-F238E27FC236}">
                    <a16:creationId xmlns:a16="http://schemas.microsoft.com/office/drawing/2014/main" id="{83F6D109-D0DA-0F8D-237B-39E0B2F27319}"/>
                  </a:ext>
                </a:extLst>
              </p:cNvPr>
              <p:cNvSpPr txBox="1">
                <a:spLocks noRot="1" noChangeAspect="1" noMove="1" noResize="1" noEditPoints="1" noAdjustHandles="1" noChangeArrowheads="1" noChangeShapeType="1" noTextEdit="1"/>
              </p:cNvSpPr>
              <p:nvPr/>
            </p:nvSpPr>
            <p:spPr>
              <a:xfrm>
                <a:off x="1271174" y="4306652"/>
                <a:ext cx="1585140" cy="369332"/>
              </a:xfrm>
              <a:prstGeom prst="rect">
                <a:avLst/>
              </a:prstGeom>
              <a:blipFill>
                <a:blip r:embed="rId10"/>
                <a:stretch>
                  <a:fillRect b="-819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B54F8FE3-C489-37A6-DE6F-1D198A9D3239}"/>
                  </a:ext>
                </a:extLst>
              </p:cNvPr>
              <p:cNvSpPr txBox="1"/>
              <p:nvPr/>
            </p:nvSpPr>
            <p:spPr>
              <a:xfrm>
                <a:off x="2871476" y="4187392"/>
                <a:ext cx="2762832" cy="570797"/>
              </a:xfrm>
              <a:prstGeom prst="rect">
                <a:avLst/>
              </a:prstGeom>
              <a:noFill/>
            </p:spPr>
            <p:txBody>
              <a:bodyPr wrap="square">
                <a:spAutoFit/>
              </a:bodyPr>
              <a:lstStyle/>
              <a:p>
                <a:r>
                  <a:rPr lang="en-US" altLang="zh-CN" sz="2000" dirty="0">
                    <a:latin typeface="+mj-lt"/>
                    <a:ea typeface="Tahoma" panose="020B0604030504040204" pitchFamily="34" charset="0"/>
                    <a:cs typeface="Tahoma" panose="020B0604030504040204" pitchFamily="34" charset="0"/>
                  </a:rPr>
                  <a:t>define </a:t>
                </a:r>
                <a14:m>
                  <m:oMath xmlns:m="http://schemas.openxmlformats.org/officeDocument/2006/math">
                    <m:sSup>
                      <m:sSupPr>
                        <m:ctrlPr>
                          <a:rPr lang="en-US" altLang="zh-CN" sz="2000" b="0" i="1" smtClean="0">
                            <a:latin typeface="Cambria Math" panose="02040503050406030204" pitchFamily="18" charset="0"/>
                            <a:ea typeface="Tahoma" panose="020B0604030504040204" pitchFamily="34" charset="0"/>
                            <a:cs typeface="Tahoma" panose="020B0604030504040204" pitchFamily="34" charset="0"/>
                          </a:rPr>
                        </m:ctrlPr>
                      </m:sSupPr>
                      <m:e>
                        <m:r>
                          <a:rPr lang="en-US" altLang="zh-CN" sz="2000" b="0" i="1" smtClean="0">
                            <a:latin typeface="Cambria Math" panose="02040503050406030204" pitchFamily="18" charset="0"/>
                            <a:ea typeface="Tahoma" panose="020B0604030504040204" pitchFamily="34" charset="0"/>
                            <a:cs typeface="Tahoma" panose="020B0604030504040204" pitchFamily="34" charset="0"/>
                          </a:rPr>
                          <m:t>𝑎</m:t>
                        </m:r>
                      </m:e>
                      <m:sup>
                        <m:r>
                          <a:rPr lang="en-US" altLang="zh-CN" sz="2000" b="0" i="1" smtClean="0">
                            <a:latin typeface="Cambria Math" panose="02040503050406030204" pitchFamily="18" charset="0"/>
                            <a:ea typeface="Tahoma" panose="020B0604030504040204" pitchFamily="34" charset="0"/>
                            <a:cs typeface="Tahoma" panose="020B0604030504040204" pitchFamily="34" charset="0"/>
                          </a:rPr>
                          <m:t>3</m:t>
                        </m:r>
                      </m:sup>
                    </m:sSup>
                    <m:r>
                      <a:rPr lang="en-US" altLang="zh-CN" sz="2000" b="0" i="1" smtClean="0">
                        <a:latin typeface="Cambria Math" panose="02040503050406030204" pitchFamily="18" charset="0"/>
                        <a:ea typeface="Tahoma" panose="020B0604030504040204" pitchFamily="34" charset="0"/>
                        <a:cs typeface="Tahoma" panose="020B0604030504040204" pitchFamily="34" charset="0"/>
                      </a:rPr>
                      <m:t>=</m:t>
                    </m:r>
                    <m:f>
                      <m:fPr>
                        <m:ctrlPr>
                          <a:rPr lang="en-US" altLang="zh-CN" sz="2000" b="0" i="1" smtClean="0">
                            <a:latin typeface="Cambria Math" panose="02040503050406030204" pitchFamily="18" charset="0"/>
                            <a:ea typeface="Tahoma" panose="020B0604030504040204" pitchFamily="34" charset="0"/>
                            <a:cs typeface="Tahoma" panose="020B0604030504040204" pitchFamily="34" charset="0"/>
                          </a:rPr>
                        </m:ctrlPr>
                      </m:fPr>
                      <m:num>
                        <m:sSup>
                          <m:sSupPr>
                            <m:ctrlPr>
                              <a:rPr lang="en-US" altLang="zh-CN" sz="2000" b="0" i="1" smtClean="0">
                                <a:latin typeface="Cambria Math" panose="02040503050406030204" pitchFamily="18" charset="0"/>
                                <a:ea typeface="Tahoma" panose="020B0604030504040204" pitchFamily="34" charset="0"/>
                                <a:cs typeface="Tahoma" panose="020B0604030504040204" pitchFamily="34" charset="0"/>
                              </a:rPr>
                            </m:ctrlPr>
                          </m:sSupPr>
                          <m:e>
                            <m:r>
                              <a:rPr lang="en-US" altLang="zh-CN" sz="2000" b="0" i="1" smtClean="0">
                                <a:latin typeface="Cambria Math" panose="02040503050406030204" pitchFamily="18" charset="0"/>
                                <a:ea typeface="Tahoma" panose="020B0604030504040204" pitchFamily="34" charset="0"/>
                                <a:cs typeface="Tahoma" panose="020B0604030504040204" pitchFamily="34" charset="0"/>
                              </a:rPr>
                              <m:t>𝑒</m:t>
                            </m:r>
                          </m:e>
                          <m:sup>
                            <m:r>
                              <a:rPr lang="en-US" altLang="zh-CN" sz="2000" b="0" i="1" smtClean="0">
                                <a:latin typeface="Cambria Math" panose="02040503050406030204" pitchFamily="18" charset="0"/>
                                <a:ea typeface="Tahoma" panose="020B0604030504040204" pitchFamily="34" charset="0"/>
                                <a:cs typeface="Tahoma" panose="020B0604030504040204" pitchFamily="34" charset="0"/>
                              </a:rPr>
                              <m:t>2</m:t>
                            </m:r>
                          </m:sup>
                        </m:sSup>
                        <m:sSup>
                          <m:sSupPr>
                            <m:ctrlPr>
                              <a:rPr lang="en-US" altLang="zh-CN" sz="2000" b="0" i="1" smtClean="0">
                                <a:latin typeface="Cambria Math" panose="02040503050406030204" pitchFamily="18" charset="0"/>
                                <a:ea typeface="Tahoma" panose="020B0604030504040204" pitchFamily="34" charset="0"/>
                                <a:cs typeface="Tahoma" panose="020B0604030504040204" pitchFamily="34" charset="0"/>
                              </a:rPr>
                            </m:ctrlPr>
                          </m:sSupPr>
                          <m:e>
                            <m:r>
                              <a:rPr lang="en-US" altLang="zh-CN" sz="2000" b="0" i="1" smtClean="0">
                                <a:latin typeface="Cambria Math" panose="02040503050406030204" pitchFamily="18" charset="0"/>
                                <a:ea typeface="Tahoma" panose="020B0604030504040204" pitchFamily="34" charset="0"/>
                                <a:cs typeface="Tahoma" panose="020B0604030504040204" pitchFamily="34" charset="0"/>
                              </a:rPr>
                              <m:t>𝑑</m:t>
                            </m:r>
                          </m:e>
                          <m:sup>
                            <m:r>
                              <a:rPr lang="en-US" altLang="zh-CN" sz="2000" b="0" i="1" smtClean="0">
                                <a:latin typeface="Cambria Math" panose="02040503050406030204" pitchFamily="18" charset="0"/>
                                <a:ea typeface="Tahoma" panose="020B0604030504040204" pitchFamily="34" charset="0"/>
                                <a:cs typeface="Tahoma" panose="020B0604030504040204" pitchFamily="34" charset="0"/>
                              </a:rPr>
                              <m:t>2</m:t>
                            </m:r>
                          </m:sup>
                        </m:sSup>
                      </m:num>
                      <m:den>
                        <m:r>
                          <a:rPr lang="en-US" altLang="zh-CN" sz="2000" b="0" i="1" smtClean="0">
                            <a:latin typeface="Cambria Math" panose="02040503050406030204" pitchFamily="18" charset="0"/>
                            <a:ea typeface="Tahoma" panose="020B0604030504040204" pitchFamily="34" charset="0"/>
                            <a:cs typeface="Tahoma" panose="020B0604030504040204" pitchFamily="34" charset="0"/>
                          </a:rPr>
                          <m:t>2</m:t>
                        </m:r>
                        <m:r>
                          <m:rPr>
                            <m:sty m:val="p"/>
                          </m:rPr>
                          <a:rPr lang="en-US" altLang="zh-CN" sz="2000" b="0" i="0" smtClean="0">
                            <a:latin typeface="Cambria Math" panose="02040503050406030204" pitchFamily="18" charset="0"/>
                            <a:ea typeface="Tahoma" panose="020B0604030504040204" pitchFamily="34" charset="0"/>
                            <a:cs typeface="Tahoma" panose="020B0604030504040204" pitchFamily="34" charset="0"/>
                          </a:rPr>
                          <m:t>Δ</m:t>
                        </m:r>
                        <m:r>
                          <a:rPr lang="en-US" altLang="zh-CN" sz="2000" b="0" i="1" smtClean="0">
                            <a:latin typeface="Cambria Math" panose="02040503050406030204" pitchFamily="18" charset="0"/>
                            <a:ea typeface="Tahoma" panose="020B0604030504040204" pitchFamily="34" charset="0"/>
                            <a:cs typeface="Tahoma" panose="020B0604030504040204" pitchFamily="34" charset="0"/>
                          </a:rPr>
                          <m:t>𝐸</m:t>
                        </m:r>
                      </m:den>
                    </m:f>
                    <m:r>
                      <a:rPr lang="en-US" altLang="zh-CN" sz="2000" b="0" i="1" smtClean="0">
                        <a:latin typeface="Cambria Math" panose="02040503050406030204" pitchFamily="18" charset="0"/>
                        <a:ea typeface="Tahoma" panose="020B0604030504040204" pitchFamily="34" charset="0"/>
                        <a:cs typeface="Tahoma" panose="020B0604030504040204" pitchFamily="34" charset="0"/>
                      </a:rPr>
                      <m:t>∼</m:t>
                    </m:r>
                    <m:sSubSup>
                      <m:sSubSupPr>
                        <m:ctrlPr>
                          <a:rPr lang="en-US" altLang="zh-CN" sz="2000" b="0" i="1" smtClean="0">
                            <a:latin typeface="Cambria Math" panose="02040503050406030204" pitchFamily="18" charset="0"/>
                            <a:ea typeface="Tahoma" panose="020B0604030504040204" pitchFamily="34" charset="0"/>
                            <a:cs typeface="Tahoma" panose="020B0604030504040204" pitchFamily="34" charset="0"/>
                          </a:rPr>
                        </m:ctrlPr>
                      </m:sSubSupPr>
                      <m:e>
                        <m:r>
                          <a:rPr lang="en-US" altLang="zh-CN" sz="2000" b="0" i="1" smtClean="0">
                            <a:latin typeface="Cambria Math" panose="02040503050406030204" pitchFamily="18" charset="0"/>
                            <a:ea typeface="Tahoma" panose="020B0604030504040204" pitchFamily="34" charset="0"/>
                            <a:cs typeface="Tahoma" panose="020B0604030504040204" pitchFamily="34" charset="0"/>
                          </a:rPr>
                          <m:t>𝑎</m:t>
                        </m:r>
                      </m:e>
                      <m:sub>
                        <m:r>
                          <a:rPr lang="en-US" altLang="zh-CN" sz="2000" b="0" i="1" smtClean="0">
                            <a:latin typeface="Cambria Math" panose="02040503050406030204" pitchFamily="18" charset="0"/>
                            <a:ea typeface="Tahoma" panose="020B0604030504040204" pitchFamily="34" charset="0"/>
                            <a:cs typeface="Tahoma" panose="020B0604030504040204" pitchFamily="34" charset="0"/>
                          </a:rPr>
                          <m:t>𝐵</m:t>
                        </m:r>
                      </m:sub>
                      <m:sup>
                        <m:r>
                          <a:rPr lang="en-US" altLang="zh-CN" sz="2000" b="0" i="1" smtClean="0">
                            <a:latin typeface="Cambria Math" panose="02040503050406030204" pitchFamily="18" charset="0"/>
                            <a:ea typeface="Tahoma" panose="020B0604030504040204" pitchFamily="34" charset="0"/>
                            <a:cs typeface="Tahoma" panose="020B0604030504040204" pitchFamily="34" charset="0"/>
                          </a:rPr>
                          <m:t>3</m:t>
                        </m:r>
                      </m:sup>
                    </m:sSubSup>
                  </m:oMath>
                </a14:m>
                <a:r>
                  <a:rPr lang="en-US" altLang="zh-CN" sz="2000" dirty="0">
                    <a:latin typeface="+mj-lt"/>
                    <a:ea typeface="Tahoma" panose="020B0604030504040204" pitchFamily="34" charset="0"/>
                    <a:cs typeface="Tahoma" panose="020B0604030504040204" pitchFamily="34" charset="0"/>
                  </a:rPr>
                  <a:t> </a:t>
                </a:r>
              </a:p>
            </p:txBody>
          </p:sp>
        </mc:Choice>
        <mc:Fallback xmlns="">
          <p:sp>
            <p:nvSpPr>
              <p:cNvPr id="9" name="文本框 8">
                <a:extLst>
                  <a:ext uri="{FF2B5EF4-FFF2-40B4-BE49-F238E27FC236}">
                    <a16:creationId xmlns:a16="http://schemas.microsoft.com/office/drawing/2014/main" id="{B54F8FE3-C489-37A6-DE6F-1D198A9D3239}"/>
                  </a:ext>
                </a:extLst>
              </p:cNvPr>
              <p:cNvSpPr txBox="1">
                <a:spLocks noRot="1" noChangeAspect="1" noMove="1" noResize="1" noEditPoints="1" noAdjustHandles="1" noChangeArrowheads="1" noChangeShapeType="1" noTextEdit="1"/>
              </p:cNvSpPr>
              <p:nvPr/>
            </p:nvSpPr>
            <p:spPr>
              <a:xfrm>
                <a:off x="2871476" y="4187392"/>
                <a:ext cx="2762832" cy="570797"/>
              </a:xfrm>
              <a:prstGeom prst="rect">
                <a:avLst/>
              </a:prstGeom>
              <a:blipFill>
                <a:blip r:embed="rId11"/>
                <a:stretch>
                  <a:fillRect l="-2208" b="-638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B3D25BF3-66F3-B0DF-FFD4-0B7398DD5122}"/>
                  </a:ext>
                </a:extLst>
              </p:cNvPr>
              <p:cNvSpPr txBox="1"/>
              <p:nvPr/>
            </p:nvSpPr>
            <p:spPr>
              <a:xfrm>
                <a:off x="1764558" y="5372474"/>
                <a:ext cx="3510176" cy="65550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altLang="zh-CN" b="0" i="0" smtClean="0">
                          <a:latin typeface="Cambria Math" panose="02040503050406030204" pitchFamily="18" charset="0"/>
                        </a:rPr>
                        <m:t>Δ</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𝐸</m:t>
                          </m:r>
                        </m:e>
                        <m:sup>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2</m:t>
                              </m:r>
                            </m:e>
                          </m:d>
                        </m:sup>
                      </m:sSup>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𝑒</m:t>
                              </m:r>
                            </m:e>
                            <m:sup>
                              <m:r>
                                <a:rPr lang="en-US" altLang="zh-CN" b="0" i="1" smtClean="0">
                                  <a:latin typeface="Cambria Math" panose="02040503050406030204" pitchFamily="18" charset="0"/>
                                </a:rPr>
                                <m:t>2</m:t>
                              </m:r>
                            </m:sup>
                          </m:sSup>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𝑎</m:t>
                              </m:r>
                            </m:e>
                            <m:sup>
                              <m:r>
                                <a:rPr lang="en-US" altLang="zh-CN" b="0" i="1" smtClean="0">
                                  <a:latin typeface="Cambria Math" panose="02040503050406030204" pitchFamily="18" charset="0"/>
                                </a:rPr>
                                <m:t>2</m:t>
                              </m:r>
                            </m:sup>
                          </m:sSup>
                        </m:num>
                        <m:den>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𝑅</m:t>
                              </m:r>
                            </m:e>
                            <m:sup>
                              <m:r>
                                <a:rPr lang="en-US" altLang="zh-CN" b="0" i="1" smtClean="0">
                                  <a:latin typeface="Cambria Math" panose="02040503050406030204" pitchFamily="18" charset="0"/>
                                </a:rPr>
                                <m:t>3</m:t>
                              </m:r>
                            </m:sup>
                          </m:sSup>
                        </m:den>
                      </m:f>
                      <m:f>
                        <m:fPr>
                          <m:ctrlPr>
                            <a:rPr lang="en-US" altLang="zh-CN" b="0" i="1" smtClean="0">
                              <a:latin typeface="Cambria Math" panose="02040503050406030204" pitchFamily="18" charset="0"/>
                            </a:rPr>
                          </m:ctrlPr>
                        </m:fPr>
                        <m:num>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𝑎</m:t>
                              </m:r>
                            </m:e>
                            <m:sup>
                              <m:r>
                                <a:rPr lang="en-US" altLang="zh-CN" b="0" i="1" smtClean="0">
                                  <a:latin typeface="Cambria Math" panose="02040503050406030204" pitchFamily="18" charset="0"/>
                                </a:rPr>
                                <m:t>3</m:t>
                              </m:r>
                            </m:sup>
                          </m:sSup>
                        </m:num>
                        <m:den>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𝑅</m:t>
                              </m:r>
                            </m:e>
                            <m:sup>
                              <m:r>
                                <a:rPr lang="en-US" altLang="zh-CN" b="0" i="1" smtClean="0">
                                  <a:latin typeface="Cambria Math" panose="02040503050406030204" pitchFamily="18" charset="0"/>
                                </a:rPr>
                                <m:t>3</m:t>
                              </m:r>
                            </m:sup>
                          </m:sSup>
                        </m:den>
                      </m:f>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𝑒</m:t>
                              </m:r>
                            </m:e>
                            <m:sup>
                              <m:r>
                                <a:rPr lang="en-US" altLang="zh-CN" b="0" i="1" smtClean="0">
                                  <a:latin typeface="Cambria Math" panose="02040503050406030204" pitchFamily="18" charset="0"/>
                                </a:rPr>
                                <m:t>2</m:t>
                              </m:r>
                            </m:sup>
                          </m:sSup>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𝑎</m:t>
                              </m:r>
                            </m:e>
                            <m:sub>
                              <m:r>
                                <a:rPr lang="en-US" altLang="zh-CN" b="0" i="1" smtClean="0">
                                  <a:latin typeface="Cambria Math" panose="02040503050406030204" pitchFamily="18" charset="0"/>
                                </a:rPr>
                                <m:t>𝐵</m:t>
                              </m:r>
                            </m:sub>
                            <m:sup>
                              <m:r>
                                <a:rPr lang="en-US" altLang="zh-CN" b="0" i="1" smtClean="0">
                                  <a:latin typeface="Cambria Math" panose="02040503050406030204" pitchFamily="18" charset="0"/>
                                </a:rPr>
                                <m:t>5</m:t>
                              </m:r>
                            </m:sup>
                          </m:sSubSup>
                        </m:num>
                        <m:den>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𝑅</m:t>
                              </m:r>
                            </m:e>
                            <m:sup>
                              <m:r>
                                <a:rPr lang="en-US" altLang="zh-CN" b="0" i="1" smtClean="0">
                                  <a:latin typeface="Cambria Math" panose="02040503050406030204" pitchFamily="18" charset="0"/>
                                </a:rPr>
                                <m:t>6</m:t>
                              </m:r>
                            </m:sup>
                          </m:sSup>
                        </m:den>
                      </m:f>
                    </m:oMath>
                  </m:oMathPara>
                </a14:m>
                <a:endParaRPr lang="zh-CN" altLang="en-US" dirty="0"/>
              </a:p>
            </p:txBody>
          </p:sp>
        </mc:Choice>
        <mc:Fallback xmlns="">
          <p:sp>
            <p:nvSpPr>
              <p:cNvPr id="16" name="文本框 15">
                <a:extLst>
                  <a:ext uri="{FF2B5EF4-FFF2-40B4-BE49-F238E27FC236}">
                    <a16:creationId xmlns:a16="http://schemas.microsoft.com/office/drawing/2014/main" id="{B3D25BF3-66F3-B0DF-FFD4-0B7398DD5122}"/>
                  </a:ext>
                </a:extLst>
              </p:cNvPr>
              <p:cNvSpPr txBox="1">
                <a:spLocks noRot="1" noChangeAspect="1" noMove="1" noResize="1" noEditPoints="1" noAdjustHandles="1" noChangeArrowheads="1" noChangeShapeType="1" noTextEdit="1"/>
              </p:cNvSpPr>
              <p:nvPr/>
            </p:nvSpPr>
            <p:spPr>
              <a:xfrm>
                <a:off x="1764558" y="5372474"/>
                <a:ext cx="3510176" cy="655500"/>
              </a:xfrm>
              <a:prstGeom prst="rect">
                <a:avLst/>
              </a:prstGeom>
              <a:blipFill>
                <a:blip r:embed="rId12"/>
                <a:stretch>
                  <a:fillRect/>
                </a:stretch>
              </a:blipFill>
            </p:spPr>
            <p:txBody>
              <a:bodyPr/>
              <a:lstStyle/>
              <a:p>
                <a:r>
                  <a:rPr lang="zh-CN" altLang="en-US">
                    <a:noFill/>
                  </a:rPr>
                  <a:t> </a:t>
                </a:r>
              </a:p>
            </p:txBody>
          </p:sp>
        </mc:Fallback>
      </mc:AlternateContent>
      <p:grpSp>
        <p:nvGrpSpPr>
          <p:cNvPr id="3" name="组合 2">
            <a:extLst>
              <a:ext uri="{FF2B5EF4-FFF2-40B4-BE49-F238E27FC236}">
                <a16:creationId xmlns:a16="http://schemas.microsoft.com/office/drawing/2014/main" id="{2D1C7236-B524-358A-CC24-FE4BBEDBC1D2}"/>
              </a:ext>
            </a:extLst>
          </p:cNvPr>
          <p:cNvGrpSpPr/>
          <p:nvPr/>
        </p:nvGrpSpPr>
        <p:grpSpPr>
          <a:xfrm>
            <a:off x="6549927" y="1581898"/>
            <a:ext cx="1900807" cy="4311987"/>
            <a:chOff x="6549927" y="1581898"/>
            <a:chExt cx="1900807" cy="4311987"/>
          </a:xfrm>
        </p:grpSpPr>
        <p:grpSp>
          <p:nvGrpSpPr>
            <p:cNvPr id="6" name="组合 5">
              <a:extLst>
                <a:ext uri="{FF2B5EF4-FFF2-40B4-BE49-F238E27FC236}">
                  <a16:creationId xmlns:a16="http://schemas.microsoft.com/office/drawing/2014/main" id="{4BE6C96A-90CF-4023-C3F5-906A0EA05D26}"/>
                </a:ext>
              </a:extLst>
            </p:cNvPr>
            <p:cNvGrpSpPr/>
            <p:nvPr/>
          </p:nvGrpSpPr>
          <p:grpSpPr>
            <a:xfrm>
              <a:off x="6549927" y="1585061"/>
              <a:ext cx="1717786" cy="4308824"/>
              <a:chOff x="6582084" y="1427915"/>
              <a:chExt cx="1717786" cy="4308824"/>
            </a:xfrm>
          </p:grpSpPr>
          <p:sp>
            <p:nvSpPr>
              <p:cNvPr id="28" name="椭圆 27">
                <a:extLst>
                  <a:ext uri="{FF2B5EF4-FFF2-40B4-BE49-F238E27FC236}">
                    <a16:creationId xmlns:a16="http://schemas.microsoft.com/office/drawing/2014/main" id="{E49D65B6-D501-CA3B-2F1C-0BB79F5DB9C1}"/>
                  </a:ext>
                </a:extLst>
              </p:cNvPr>
              <p:cNvSpPr/>
              <p:nvPr/>
            </p:nvSpPr>
            <p:spPr>
              <a:xfrm rot="16200000">
                <a:off x="7492312" y="5387419"/>
                <a:ext cx="249244" cy="24833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a:extLst>
                  <a:ext uri="{FF2B5EF4-FFF2-40B4-BE49-F238E27FC236}">
                    <a16:creationId xmlns:a16="http://schemas.microsoft.com/office/drawing/2014/main" id="{7DBF7ED0-655D-DE54-25ED-F06649DFB504}"/>
                  </a:ext>
                </a:extLst>
              </p:cNvPr>
              <p:cNvSpPr/>
              <p:nvPr/>
            </p:nvSpPr>
            <p:spPr>
              <a:xfrm rot="16200000">
                <a:off x="8116472" y="1770730"/>
                <a:ext cx="113293" cy="11606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30" name="文本框 29">
                    <a:extLst>
                      <a:ext uri="{FF2B5EF4-FFF2-40B4-BE49-F238E27FC236}">
                        <a16:creationId xmlns:a16="http://schemas.microsoft.com/office/drawing/2014/main" id="{DA7D589D-B9DA-552A-9AEF-147EEA60F86E}"/>
                      </a:ext>
                    </a:extLst>
                  </p:cNvPr>
                  <p:cNvSpPr txBox="1"/>
                  <p:nvPr/>
                </p:nvSpPr>
                <p:spPr>
                  <a:xfrm>
                    <a:off x="7658910" y="3465583"/>
                    <a:ext cx="59576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𝑅</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𝑧</m:t>
                              </m:r>
                            </m:e>
                          </m:acc>
                        </m:oMath>
                      </m:oMathPara>
                    </a14:m>
                    <a:endParaRPr lang="zh-CN" altLang="en-US" dirty="0"/>
                  </a:p>
                </p:txBody>
              </p:sp>
            </mc:Choice>
            <mc:Fallback xmlns="">
              <p:sp>
                <p:nvSpPr>
                  <p:cNvPr id="62" name="文本框 61">
                    <a:extLst>
                      <a:ext uri="{FF2B5EF4-FFF2-40B4-BE49-F238E27FC236}">
                        <a16:creationId xmlns:a16="http://schemas.microsoft.com/office/drawing/2014/main" id="{67877296-85A9-EFD3-A147-697F4CFB73C9}"/>
                      </a:ext>
                    </a:extLst>
                  </p:cNvPr>
                  <p:cNvSpPr txBox="1">
                    <a:spLocks noRot="1" noChangeAspect="1" noMove="1" noResize="1" noEditPoints="1" noAdjustHandles="1" noChangeArrowheads="1" noChangeShapeType="1" noTextEdit="1"/>
                  </p:cNvSpPr>
                  <p:nvPr/>
                </p:nvSpPr>
                <p:spPr>
                  <a:xfrm>
                    <a:off x="7658910" y="3465583"/>
                    <a:ext cx="595764" cy="369332"/>
                  </a:xfrm>
                  <a:prstGeom prst="rect">
                    <a:avLst/>
                  </a:prstGeom>
                  <a:blipFill>
                    <a:blip r:embed="rId13"/>
                    <a:stretch>
                      <a:fillRect t="-4918" r="-30612"/>
                    </a:stretch>
                  </a:blipFill>
                </p:spPr>
                <p:txBody>
                  <a:bodyPr/>
                  <a:lstStyle/>
                  <a:p>
                    <a:r>
                      <a:rPr lang="zh-CN" altLang="en-US">
                        <a:noFill/>
                      </a:rPr>
                      <a:t> </a:t>
                    </a:r>
                  </a:p>
                </p:txBody>
              </p:sp>
            </mc:Fallback>
          </mc:AlternateContent>
          <p:sp>
            <p:nvSpPr>
              <p:cNvPr id="31" name="椭圆 30">
                <a:extLst>
                  <a:ext uri="{FF2B5EF4-FFF2-40B4-BE49-F238E27FC236}">
                    <a16:creationId xmlns:a16="http://schemas.microsoft.com/office/drawing/2014/main" id="{19E82DF6-2E94-1262-61C9-5BBBF949D7EB}"/>
                  </a:ext>
                </a:extLst>
              </p:cNvPr>
              <p:cNvSpPr/>
              <p:nvPr/>
            </p:nvSpPr>
            <p:spPr>
              <a:xfrm rot="16200000">
                <a:off x="7480276" y="2060779"/>
                <a:ext cx="249244" cy="24833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2" name="直接箭头连接符 31">
                <a:extLst>
                  <a:ext uri="{FF2B5EF4-FFF2-40B4-BE49-F238E27FC236}">
                    <a16:creationId xmlns:a16="http://schemas.microsoft.com/office/drawing/2014/main" id="{6F9F733F-80AB-7A05-5C74-6AA7CFDD116C}"/>
                  </a:ext>
                </a:extLst>
              </p:cNvPr>
              <p:cNvCxnSpPr>
                <a:cxnSpLocks/>
                <a:endCxn id="38" idx="3"/>
              </p:cNvCxnSpPr>
              <p:nvPr/>
            </p:nvCxnSpPr>
            <p:spPr>
              <a:xfrm flipH="1" flipV="1">
                <a:off x="7032936" y="5198387"/>
                <a:ext cx="593773" cy="313198"/>
              </a:xfrm>
              <a:prstGeom prst="straightConnector1">
                <a:avLst/>
              </a:prstGeom>
              <a:ln>
                <a:solidFill>
                  <a:srgbClr val="0000CC"/>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文本框 32">
                    <a:extLst>
                      <a:ext uri="{FF2B5EF4-FFF2-40B4-BE49-F238E27FC236}">
                        <a16:creationId xmlns:a16="http://schemas.microsoft.com/office/drawing/2014/main" id="{4AC6A7AA-D574-6F0B-A3ED-7369F968F4B4}"/>
                      </a:ext>
                    </a:extLst>
                  </p:cNvPr>
                  <p:cNvSpPr txBox="1"/>
                  <p:nvPr/>
                </p:nvSpPr>
                <p:spPr>
                  <a:xfrm>
                    <a:off x="7523727" y="1427915"/>
                    <a:ext cx="67975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1800" b="0" i="1" smtClean="0">
                                  <a:solidFill>
                                    <a:srgbClr val="003399"/>
                                  </a:solidFill>
                                  <a:latin typeface="Cambria Math" panose="02040503050406030204" pitchFamily="18" charset="0"/>
                                  <a:ea typeface="Tahoma" panose="020B0604030504040204" pitchFamily="34" charset="0"/>
                                  <a:cs typeface="Tahoma" panose="020B0604030504040204" pitchFamily="34" charset="0"/>
                                </a:rPr>
                              </m:ctrlPr>
                            </m:sSubPr>
                            <m:e>
                              <m:acc>
                                <m:accPr>
                                  <m:chr m:val="⃗"/>
                                  <m:ctrlPr>
                                    <a:rPr lang="en-US" altLang="zh-CN" sz="1800" b="0" i="1" smtClean="0">
                                      <a:solidFill>
                                        <a:srgbClr val="003399"/>
                                      </a:solidFill>
                                      <a:latin typeface="Cambria Math" panose="02040503050406030204" pitchFamily="18" charset="0"/>
                                      <a:ea typeface="Tahoma" panose="020B0604030504040204" pitchFamily="34" charset="0"/>
                                      <a:cs typeface="Tahoma" panose="020B0604030504040204" pitchFamily="34" charset="0"/>
                                    </a:rPr>
                                  </m:ctrlPr>
                                </m:accPr>
                                <m:e>
                                  <m:r>
                                    <a:rPr lang="en-US" altLang="zh-CN" sz="1800" b="0" i="1" smtClean="0">
                                      <a:solidFill>
                                        <a:srgbClr val="003399"/>
                                      </a:solidFill>
                                      <a:latin typeface="Cambria Math" panose="02040503050406030204" pitchFamily="18" charset="0"/>
                                      <a:ea typeface="Tahoma" panose="020B0604030504040204" pitchFamily="34" charset="0"/>
                                      <a:cs typeface="Tahoma" panose="020B0604030504040204" pitchFamily="34" charset="0"/>
                                    </a:rPr>
                                    <m:t>𝜇</m:t>
                                  </m:r>
                                </m:e>
                              </m:acc>
                            </m:e>
                            <m:sub>
                              <m:r>
                                <a:rPr lang="en-US" altLang="zh-CN" sz="1800" b="0" i="1" smtClean="0">
                                  <a:solidFill>
                                    <a:srgbClr val="003399"/>
                                  </a:solidFill>
                                  <a:latin typeface="Cambria Math" panose="02040503050406030204" pitchFamily="18" charset="0"/>
                                  <a:ea typeface="Tahoma" panose="020B0604030504040204" pitchFamily="34" charset="0"/>
                                  <a:cs typeface="Tahoma" panose="020B0604030504040204" pitchFamily="34" charset="0"/>
                                </a:rPr>
                                <m:t>2</m:t>
                              </m:r>
                            </m:sub>
                          </m:sSub>
                        </m:oMath>
                      </m:oMathPara>
                    </a14:m>
                    <a:endParaRPr lang="zh-CN" altLang="en-US" dirty="0"/>
                  </a:p>
                </p:txBody>
              </p:sp>
            </mc:Choice>
            <mc:Fallback xmlns="">
              <p:sp>
                <p:nvSpPr>
                  <p:cNvPr id="65" name="文本框 64">
                    <a:extLst>
                      <a:ext uri="{FF2B5EF4-FFF2-40B4-BE49-F238E27FC236}">
                        <a16:creationId xmlns:a16="http://schemas.microsoft.com/office/drawing/2014/main" id="{83C55F45-0A15-3C50-ED6D-26F1A89CEFBD}"/>
                      </a:ext>
                    </a:extLst>
                  </p:cNvPr>
                  <p:cNvSpPr txBox="1">
                    <a:spLocks noRot="1" noChangeAspect="1" noMove="1" noResize="1" noEditPoints="1" noAdjustHandles="1" noChangeArrowheads="1" noChangeShapeType="1" noTextEdit="1"/>
                  </p:cNvSpPr>
                  <p:nvPr/>
                </p:nvSpPr>
                <p:spPr>
                  <a:xfrm>
                    <a:off x="7523727" y="1427915"/>
                    <a:ext cx="679755" cy="369332"/>
                  </a:xfrm>
                  <a:prstGeom prst="rect">
                    <a:avLst/>
                  </a:prstGeom>
                  <a:blipFill>
                    <a:blip r:embed="rId14"/>
                    <a:stretch>
                      <a:fillRect t="-21311" r="-8108" b="-491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4" name="文本框 33">
                    <a:extLst>
                      <a:ext uri="{FF2B5EF4-FFF2-40B4-BE49-F238E27FC236}">
                        <a16:creationId xmlns:a16="http://schemas.microsoft.com/office/drawing/2014/main" id="{C8DC9AFE-83D4-EA6F-624C-480492F3F2DA}"/>
                      </a:ext>
                    </a:extLst>
                  </p:cNvPr>
                  <p:cNvSpPr txBox="1"/>
                  <p:nvPr/>
                </p:nvSpPr>
                <p:spPr>
                  <a:xfrm>
                    <a:off x="6582084" y="4665055"/>
                    <a:ext cx="67975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1800" b="0" i="1" smtClean="0">
                                  <a:solidFill>
                                    <a:srgbClr val="003399"/>
                                  </a:solidFill>
                                  <a:latin typeface="Cambria Math" panose="02040503050406030204" pitchFamily="18" charset="0"/>
                                  <a:ea typeface="Tahoma" panose="020B0604030504040204" pitchFamily="34" charset="0"/>
                                  <a:cs typeface="Tahoma" panose="020B0604030504040204" pitchFamily="34" charset="0"/>
                                </a:rPr>
                              </m:ctrlPr>
                            </m:sSubPr>
                            <m:e>
                              <m:acc>
                                <m:accPr>
                                  <m:chr m:val="⃗"/>
                                  <m:ctrlPr>
                                    <a:rPr lang="en-US" altLang="zh-CN" sz="1800" b="0" i="1" smtClean="0">
                                      <a:solidFill>
                                        <a:srgbClr val="003399"/>
                                      </a:solidFill>
                                      <a:latin typeface="Cambria Math" panose="02040503050406030204" pitchFamily="18" charset="0"/>
                                      <a:ea typeface="Tahoma" panose="020B0604030504040204" pitchFamily="34" charset="0"/>
                                      <a:cs typeface="Tahoma" panose="020B0604030504040204" pitchFamily="34" charset="0"/>
                                    </a:rPr>
                                  </m:ctrlPr>
                                </m:accPr>
                                <m:e>
                                  <m:r>
                                    <a:rPr lang="en-US" altLang="zh-CN" sz="1800" b="0" i="1" smtClean="0">
                                      <a:solidFill>
                                        <a:srgbClr val="003399"/>
                                      </a:solidFill>
                                      <a:latin typeface="Cambria Math" panose="02040503050406030204" pitchFamily="18" charset="0"/>
                                      <a:ea typeface="Tahoma" panose="020B0604030504040204" pitchFamily="34" charset="0"/>
                                      <a:cs typeface="Tahoma" panose="020B0604030504040204" pitchFamily="34" charset="0"/>
                                    </a:rPr>
                                    <m:t>𝜇</m:t>
                                  </m:r>
                                </m:e>
                              </m:acc>
                            </m:e>
                            <m:sub>
                              <m:r>
                                <a:rPr lang="en-US" altLang="zh-CN" sz="1800" b="0" i="1" smtClean="0">
                                  <a:solidFill>
                                    <a:srgbClr val="003399"/>
                                  </a:solidFill>
                                  <a:latin typeface="Cambria Math" panose="02040503050406030204" pitchFamily="18" charset="0"/>
                                  <a:ea typeface="Tahoma" panose="020B0604030504040204" pitchFamily="34" charset="0"/>
                                  <a:cs typeface="Tahoma" panose="020B0604030504040204" pitchFamily="34" charset="0"/>
                                </a:rPr>
                                <m:t>1</m:t>
                              </m:r>
                            </m:sub>
                          </m:sSub>
                        </m:oMath>
                      </m:oMathPara>
                    </a14:m>
                    <a:endParaRPr lang="zh-CN" altLang="en-US" dirty="0"/>
                  </a:p>
                </p:txBody>
              </p:sp>
            </mc:Choice>
            <mc:Fallback xmlns="">
              <p:sp>
                <p:nvSpPr>
                  <p:cNvPr id="66" name="文本框 65">
                    <a:extLst>
                      <a:ext uri="{FF2B5EF4-FFF2-40B4-BE49-F238E27FC236}">
                        <a16:creationId xmlns:a16="http://schemas.microsoft.com/office/drawing/2014/main" id="{C0B7E750-9879-67ED-4151-61B95114FAE6}"/>
                      </a:ext>
                    </a:extLst>
                  </p:cNvPr>
                  <p:cNvSpPr txBox="1">
                    <a:spLocks noRot="1" noChangeAspect="1" noMove="1" noResize="1" noEditPoints="1" noAdjustHandles="1" noChangeArrowheads="1" noChangeShapeType="1" noTextEdit="1"/>
                  </p:cNvSpPr>
                  <p:nvPr/>
                </p:nvSpPr>
                <p:spPr>
                  <a:xfrm>
                    <a:off x="6582084" y="4665055"/>
                    <a:ext cx="679755" cy="369332"/>
                  </a:xfrm>
                  <a:prstGeom prst="rect">
                    <a:avLst/>
                  </a:prstGeom>
                  <a:blipFill>
                    <a:blip r:embed="rId15"/>
                    <a:stretch>
                      <a:fillRect t="-21311" r="-8036" b="-4918"/>
                    </a:stretch>
                  </a:blipFill>
                </p:spPr>
                <p:txBody>
                  <a:bodyPr/>
                  <a:lstStyle/>
                  <a:p>
                    <a:r>
                      <a:rPr lang="zh-CN" altLang="en-US">
                        <a:noFill/>
                      </a:rPr>
                      <a:t> </a:t>
                    </a:r>
                  </a:p>
                </p:txBody>
              </p:sp>
            </mc:Fallback>
          </mc:AlternateContent>
          <p:cxnSp>
            <p:nvCxnSpPr>
              <p:cNvPr id="35" name="直接箭头连接符 34">
                <a:extLst>
                  <a:ext uri="{FF2B5EF4-FFF2-40B4-BE49-F238E27FC236}">
                    <a16:creationId xmlns:a16="http://schemas.microsoft.com/office/drawing/2014/main" id="{55073B22-17E5-9D81-5544-882EECDB9D18}"/>
                  </a:ext>
                </a:extLst>
              </p:cNvPr>
              <p:cNvCxnSpPr>
                <a:cxnSpLocks/>
                <a:stCxn id="31" idx="5"/>
                <a:endCxn id="29" idx="0"/>
              </p:cNvCxnSpPr>
              <p:nvPr/>
            </p:nvCxnSpPr>
            <p:spPr>
              <a:xfrm flipV="1">
                <a:off x="7692697" y="1828760"/>
                <a:ext cx="422392" cy="268065"/>
              </a:xfrm>
              <a:prstGeom prst="straightConnector1">
                <a:avLst/>
              </a:prstGeom>
              <a:ln>
                <a:solidFill>
                  <a:srgbClr val="0000CC"/>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35">
                <a:extLst>
                  <a:ext uri="{FF2B5EF4-FFF2-40B4-BE49-F238E27FC236}">
                    <a16:creationId xmlns:a16="http://schemas.microsoft.com/office/drawing/2014/main" id="{F74096E7-7646-A6B4-A151-40896C5946E1}"/>
                  </a:ext>
                </a:extLst>
              </p:cNvPr>
              <p:cNvCxnSpPr>
                <a:cxnSpLocks/>
                <a:stCxn id="28" idx="6"/>
                <a:endCxn id="31" idx="2"/>
              </p:cNvCxnSpPr>
              <p:nvPr/>
            </p:nvCxnSpPr>
            <p:spPr>
              <a:xfrm flipH="1" flipV="1">
                <a:off x="7604898" y="2309568"/>
                <a:ext cx="12036" cy="307739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37" name="任意多边形: 形状 36">
                <a:extLst>
                  <a:ext uri="{FF2B5EF4-FFF2-40B4-BE49-F238E27FC236}">
                    <a16:creationId xmlns:a16="http://schemas.microsoft.com/office/drawing/2014/main" id="{5FFF5B97-9033-98F2-7D87-C64FB54FA276}"/>
                  </a:ext>
                </a:extLst>
              </p:cNvPr>
              <p:cNvSpPr/>
              <p:nvPr/>
            </p:nvSpPr>
            <p:spPr>
              <a:xfrm>
                <a:off x="6987415" y="1888570"/>
                <a:ext cx="1312455" cy="629253"/>
              </a:xfrm>
              <a:custGeom>
                <a:avLst/>
                <a:gdLst>
                  <a:gd name="connsiteX0" fmla="*/ 0 w 1159934"/>
                  <a:gd name="connsiteY0" fmla="*/ 924031 h 924031"/>
                  <a:gd name="connsiteX1" fmla="*/ 364067 w 1159934"/>
                  <a:gd name="connsiteY1" fmla="*/ 483764 h 924031"/>
                  <a:gd name="connsiteX2" fmla="*/ 550334 w 1159934"/>
                  <a:gd name="connsiteY2" fmla="*/ 1164 h 924031"/>
                  <a:gd name="connsiteX3" fmla="*/ 812800 w 1159934"/>
                  <a:gd name="connsiteY3" fmla="*/ 627697 h 924031"/>
                  <a:gd name="connsiteX4" fmla="*/ 1159934 w 1159934"/>
                  <a:gd name="connsiteY4" fmla="*/ 864764 h 92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9934" h="924031">
                    <a:moveTo>
                      <a:pt x="0" y="924031"/>
                    </a:moveTo>
                    <a:cubicBezTo>
                      <a:pt x="136172" y="780803"/>
                      <a:pt x="272345" y="637575"/>
                      <a:pt x="364067" y="483764"/>
                    </a:cubicBezTo>
                    <a:cubicBezTo>
                      <a:pt x="455789" y="329953"/>
                      <a:pt x="475545" y="-22825"/>
                      <a:pt x="550334" y="1164"/>
                    </a:cubicBezTo>
                    <a:cubicBezTo>
                      <a:pt x="625123" y="25153"/>
                      <a:pt x="711200" y="483764"/>
                      <a:pt x="812800" y="627697"/>
                    </a:cubicBezTo>
                    <a:cubicBezTo>
                      <a:pt x="914400" y="771630"/>
                      <a:pt x="1037167" y="818197"/>
                      <a:pt x="1159934" y="864764"/>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a:extLst>
                  <a:ext uri="{FF2B5EF4-FFF2-40B4-BE49-F238E27FC236}">
                    <a16:creationId xmlns:a16="http://schemas.microsoft.com/office/drawing/2014/main" id="{4AD23011-BDAD-F2D9-B2C6-22CD0A6500F4}"/>
                  </a:ext>
                </a:extLst>
              </p:cNvPr>
              <p:cNvSpPr/>
              <p:nvPr/>
            </p:nvSpPr>
            <p:spPr>
              <a:xfrm rot="16200000">
                <a:off x="6935256" y="5100301"/>
                <a:ext cx="113293" cy="11606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任意多边形: 形状 38">
                <a:extLst>
                  <a:ext uri="{FF2B5EF4-FFF2-40B4-BE49-F238E27FC236}">
                    <a16:creationId xmlns:a16="http://schemas.microsoft.com/office/drawing/2014/main" id="{DFE60DBC-AC48-6CEB-1E7F-ADE84F1C764C}"/>
                  </a:ext>
                </a:extLst>
              </p:cNvPr>
              <p:cNvSpPr/>
              <p:nvPr/>
            </p:nvSpPr>
            <p:spPr>
              <a:xfrm>
                <a:off x="6960706" y="5107486"/>
                <a:ext cx="1312455" cy="629253"/>
              </a:xfrm>
              <a:custGeom>
                <a:avLst/>
                <a:gdLst>
                  <a:gd name="connsiteX0" fmla="*/ 0 w 1159934"/>
                  <a:gd name="connsiteY0" fmla="*/ 924031 h 924031"/>
                  <a:gd name="connsiteX1" fmla="*/ 364067 w 1159934"/>
                  <a:gd name="connsiteY1" fmla="*/ 483764 h 924031"/>
                  <a:gd name="connsiteX2" fmla="*/ 550334 w 1159934"/>
                  <a:gd name="connsiteY2" fmla="*/ 1164 h 924031"/>
                  <a:gd name="connsiteX3" fmla="*/ 812800 w 1159934"/>
                  <a:gd name="connsiteY3" fmla="*/ 627697 h 924031"/>
                  <a:gd name="connsiteX4" fmla="*/ 1159934 w 1159934"/>
                  <a:gd name="connsiteY4" fmla="*/ 864764 h 92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9934" h="924031">
                    <a:moveTo>
                      <a:pt x="0" y="924031"/>
                    </a:moveTo>
                    <a:cubicBezTo>
                      <a:pt x="136172" y="780803"/>
                      <a:pt x="272345" y="637575"/>
                      <a:pt x="364067" y="483764"/>
                    </a:cubicBezTo>
                    <a:cubicBezTo>
                      <a:pt x="455789" y="329953"/>
                      <a:pt x="475545" y="-22825"/>
                      <a:pt x="550334" y="1164"/>
                    </a:cubicBezTo>
                    <a:cubicBezTo>
                      <a:pt x="625123" y="25153"/>
                      <a:pt x="711200" y="483764"/>
                      <a:pt x="812800" y="627697"/>
                    </a:cubicBezTo>
                    <a:cubicBezTo>
                      <a:pt x="914400" y="771630"/>
                      <a:pt x="1037167" y="818197"/>
                      <a:pt x="1159934" y="864764"/>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 name="Text Box 55">
              <a:extLst>
                <a:ext uri="{FF2B5EF4-FFF2-40B4-BE49-F238E27FC236}">
                  <a16:creationId xmlns:a16="http://schemas.microsoft.com/office/drawing/2014/main" id="{A80BC153-1741-C9B4-0993-BAD60BF68C33}"/>
                </a:ext>
              </a:extLst>
            </p:cNvPr>
            <p:cNvSpPr txBox="1">
              <a:spLocks noChangeArrowheads="1"/>
            </p:cNvSpPr>
            <p:nvPr/>
          </p:nvSpPr>
          <p:spPr bwMode="auto">
            <a:xfrm>
              <a:off x="7428978" y="5483402"/>
              <a:ext cx="442758"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R="0" lvl="0" algn="l" defTabSz="914400" rtl="0" eaLnBrk="1" fontAlgn="base" latinLnBrk="0" hangingPunct="1">
                <a:lnSpc>
                  <a:spcPct val="100000"/>
                </a:lnSpc>
                <a:spcBef>
                  <a:spcPct val="50000"/>
                </a:spcBef>
                <a:spcAft>
                  <a:spcPct val="0"/>
                </a:spcAft>
                <a:buClrTx/>
                <a:buSzTx/>
                <a:tabLst/>
                <a:defRPr/>
              </a:pPr>
              <a:r>
                <a:rPr kumimoji="1" lang="en-US" altLang="zh-CN" sz="1600" b="1" dirty="0">
                  <a:solidFill>
                    <a:srgbClr val="003399"/>
                  </a:solidFill>
                  <a:latin typeface="Tahoma" panose="020B0604030504040204" pitchFamily="34" charset="0"/>
                  <a:ea typeface="Tahoma" panose="020B0604030504040204" pitchFamily="34" charset="0"/>
                  <a:cs typeface="Tahoma" panose="020B0604030504040204" pitchFamily="34" charset="0"/>
                </a:rPr>
                <a:t>+</a:t>
              </a:r>
              <a:endParaRPr kumimoji="1" lang="de-DE" altLang="zh-CN" sz="1600" b="1" i="0" u="none" strike="noStrike" kern="1200" cap="none" spc="0" normalizeH="0" baseline="0" noProof="0" dirty="0">
                <a:ln>
                  <a:noFill/>
                </a:ln>
                <a:solidFill>
                  <a:srgbClr val="003399"/>
                </a:solidFill>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23" name="Text Box 55">
              <a:extLst>
                <a:ext uri="{FF2B5EF4-FFF2-40B4-BE49-F238E27FC236}">
                  <a16:creationId xmlns:a16="http://schemas.microsoft.com/office/drawing/2014/main" id="{D5321524-2B5A-309C-CDB0-B5F17E34FFC6}"/>
                </a:ext>
              </a:extLst>
            </p:cNvPr>
            <p:cNvSpPr txBox="1">
              <a:spLocks noChangeArrowheads="1"/>
            </p:cNvSpPr>
            <p:nvPr/>
          </p:nvSpPr>
          <p:spPr bwMode="auto">
            <a:xfrm>
              <a:off x="7399798" y="2166278"/>
              <a:ext cx="442758"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R="0" lvl="0" algn="l" defTabSz="914400" rtl="0" eaLnBrk="1" fontAlgn="base" latinLnBrk="0" hangingPunct="1">
                <a:lnSpc>
                  <a:spcPct val="100000"/>
                </a:lnSpc>
                <a:spcBef>
                  <a:spcPct val="50000"/>
                </a:spcBef>
                <a:spcAft>
                  <a:spcPct val="0"/>
                </a:spcAft>
                <a:buClrTx/>
                <a:buSzTx/>
                <a:tabLst/>
                <a:defRPr/>
              </a:pPr>
              <a:r>
                <a:rPr kumimoji="1" lang="en-US" altLang="zh-CN" sz="1600" b="1" dirty="0">
                  <a:solidFill>
                    <a:srgbClr val="003399"/>
                  </a:solidFill>
                  <a:latin typeface="Tahoma" panose="020B0604030504040204" pitchFamily="34" charset="0"/>
                  <a:ea typeface="Tahoma" panose="020B0604030504040204" pitchFamily="34" charset="0"/>
                  <a:cs typeface="Tahoma" panose="020B0604030504040204" pitchFamily="34" charset="0"/>
                </a:rPr>
                <a:t>+</a:t>
              </a:r>
              <a:endParaRPr kumimoji="1" lang="de-DE" altLang="zh-CN" sz="1600" b="1" i="0" u="none" strike="noStrike" kern="1200" cap="none" spc="0" normalizeH="0" baseline="0" noProof="0" dirty="0">
                <a:ln>
                  <a:noFill/>
                </a:ln>
                <a:solidFill>
                  <a:srgbClr val="003399"/>
                </a:solidFill>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26" name="Text Box 55">
              <a:extLst>
                <a:ext uri="{FF2B5EF4-FFF2-40B4-BE49-F238E27FC236}">
                  <a16:creationId xmlns:a16="http://schemas.microsoft.com/office/drawing/2014/main" id="{042B81B7-C5D1-F1D0-29E4-67F92DDC3715}"/>
                </a:ext>
              </a:extLst>
            </p:cNvPr>
            <p:cNvSpPr txBox="1">
              <a:spLocks noChangeArrowheads="1"/>
            </p:cNvSpPr>
            <p:nvPr/>
          </p:nvSpPr>
          <p:spPr bwMode="auto">
            <a:xfrm>
              <a:off x="8007976" y="1581898"/>
              <a:ext cx="44275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R="0" lvl="0" algn="l" defTabSz="914400" rtl="0" eaLnBrk="1" fontAlgn="base" latinLnBrk="0" hangingPunct="1">
                <a:lnSpc>
                  <a:spcPct val="100000"/>
                </a:lnSpc>
                <a:spcBef>
                  <a:spcPct val="50000"/>
                </a:spcBef>
                <a:spcAft>
                  <a:spcPct val="0"/>
                </a:spcAft>
                <a:buClrTx/>
                <a:buSzTx/>
                <a:tabLst/>
                <a:defRPr/>
              </a:pPr>
              <a:r>
                <a:rPr kumimoji="1" lang="en-US" altLang="zh-CN" sz="2000" b="1" dirty="0">
                  <a:solidFill>
                    <a:srgbClr val="003399"/>
                  </a:solidFill>
                  <a:latin typeface="Tahoma" panose="020B0604030504040204" pitchFamily="34" charset="0"/>
                  <a:ea typeface="Tahoma" panose="020B0604030504040204" pitchFamily="34" charset="0"/>
                  <a:cs typeface="Tahoma" panose="020B0604030504040204" pitchFamily="34" charset="0"/>
                </a:rPr>
                <a:t>-</a:t>
              </a:r>
              <a:endParaRPr kumimoji="1" lang="de-DE" altLang="zh-CN" sz="2000" b="1" i="0" u="none" strike="noStrike" kern="1200" cap="none" spc="0" normalizeH="0" baseline="0" noProof="0" dirty="0">
                <a:ln>
                  <a:noFill/>
                </a:ln>
                <a:solidFill>
                  <a:srgbClr val="003399"/>
                </a:solidFill>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27" name="Text Box 55">
              <a:extLst>
                <a:ext uri="{FF2B5EF4-FFF2-40B4-BE49-F238E27FC236}">
                  <a16:creationId xmlns:a16="http://schemas.microsoft.com/office/drawing/2014/main" id="{57024573-DF7D-41C9-BC26-84212AF75BCF}"/>
                </a:ext>
              </a:extLst>
            </p:cNvPr>
            <p:cNvSpPr txBox="1">
              <a:spLocks noChangeArrowheads="1"/>
            </p:cNvSpPr>
            <p:nvPr/>
          </p:nvSpPr>
          <p:spPr bwMode="auto">
            <a:xfrm>
              <a:off x="6585167" y="5118929"/>
              <a:ext cx="44275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R="0" lvl="0" algn="l" defTabSz="914400" rtl="0" eaLnBrk="1" fontAlgn="base" latinLnBrk="0" hangingPunct="1">
                <a:lnSpc>
                  <a:spcPct val="100000"/>
                </a:lnSpc>
                <a:spcBef>
                  <a:spcPct val="50000"/>
                </a:spcBef>
                <a:spcAft>
                  <a:spcPct val="0"/>
                </a:spcAft>
                <a:buClrTx/>
                <a:buSzTx/>
                <a:tabLst/>
                <a:defRPr/>
              </a:pPr>
              <a:r>
                <a:rPr kumimoji="1" lang="en-US" altLang="zh-CN" sz="2000" b="1" dirty="0">
                  <a:solidFill>
                    <a:srgbClr val="003399"/>
                  </a:solidFill>
                  <a:latin typeface="Tahoma" panose="020B0604030504040204" pitchFamily="34" charset="0"/>
                  <a:ea typeface="Tahoma" panose="020B0604030504040204" pitchFamily="34" charset="0"/>
                  <a:cs typeface="Tahoma" panose="020B0604030504040204" pitchFamily="34" charset="0"/>
                </a:rPr>
                <a:t>-</a:t>
              </a:r>
              <a:endParaRPr kumimoji="1" lang="de-DE" altLang="zh-CN" sz="2000" b="1" i="0" u="none" strike="noStrike" kern="1200" cap="none" spc="0" normalizeH="0" baseline="0" noProof="0" dirty="0">
                <a:ln>
                  <a:noFill/>
                </a:ln>
                <a:solidFill>
                  <a:srgbClr val="003399"/>
                </a:solidFill>
                <a:effectLst/>
                <a:uLnTx/>
                <a:uFillTx/>
                <a:latin typeface="Tahoma" panose="020B0604030504040204" pitchFamily="34" charset="0"/>
                <a:ea typeface="Tahoma" panose="020B0604030504040204" pitchFamily="34" charset="0"/>
                <a:cs typeface="Tahoma" panose="020B0604030504040204" pitchFamily="34" charset="0"/>
              </a:endParaRPr>
            </a:p>
          </p:txBody>
        </p:sp>
      </p:grpSp>
    </p:spTree>
    <p:extLst>
      <p:ext uri="{BB962C8B-B14F-4D97-AF65-F5344CB8AC3E}">
        <p14:creationId xmlns:p14="http://schemas.microsoft.com/office/powerpoint/2010/main" val="13020666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B0194C-19BB-5D1A-D5EB-FBDC8B9751D8}"/>
            </a:ext>
          </a:extLst>
        </p:cNvPr>
        <p:cNvGrpSpPr/>
        <p:nvPr/>
      </p:nvGrpSpPr>
      <p:grpSpPr>
        <a:xfrm>
          <a:off x="0" y="0"/>
          <a:ext cx="0" cy="0"/>
          <a:chOff x="0" y="0"/>
          <a:chExt cx="0" cy="0"/>
        </a:xfrm>
      </p:grpSpPr>
      <p:sp>
        <p:nvSpPr>
          <p:cNvPr id="42" name="AutoShape 21">
            <a:extLst>
              <a:ext uri="{FF2B5EF4-FFF2-40B4-BE49-F238E27FC236}">
                <a16:creationId xmlns:a16="http://schemas.microsoft.com/office/drawing/2014/main" id="{9A93CA69-C03C-195E-24D6-04CC1245E48E}"/>
              </a:ext>
            </a:extLst>
          </p:cNvPr>
          <p:cNvSpPr>
            <a:spLocks noChangeArrowheads="1"/>
          </p:cNvSpPr>
          <p:nvPr/>
        </p:nvSpPr>
        <p:spPr bwMode="auto">
          <a:xfrm>
            <a:off x="2664883" y="1639858"/>
            <a:ext cx="2707608" cy="735197"/>
          </a:xfrm>
          <a:prstGeom prst="roundRect">
            <a:avLst>
              <a:gd name="adj" fmla="val 16667"/>
            </a:avLst>
          </a:prstGeom>
          <a:solidFill>
            <a:srgbClr val="00FF00">
              <a:alpha val="50195"/>
            </a:srgbClr>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en-US" altLang="zh-CN" sz="1350">
              <a:latin typeface="微软雅黑" panose="020B0503020204020204" pitchFamily="34" charset="-122"/>
              <a:ea typeface="微软雅黑" panose="020B0503020204020204" pitchFamily="34" charset="-122"/>
            </a:endParaRPr>
          </a:p>
        </p:txBody>
      </p:sp>
      <p:sp>
        <p:nvSpPr>
          <p:cNvPr id="4" name="Rectangle 2">
            <a:extLst>
              <a:ext uri="{FF2B5EF4-FFF2-40B4-BE49-F238E27FC236}">
                <a16:creationId xmlns:a16="http://schemas.microsoft.com/office/drawing/2014/main" id="{ED07E6B7-8C13-E691-1C6C-98F16D78B1FD}"/>
              </a:ext>
            </a:extLst>
          </p:cNvPr>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zh-CN" sz="1800" b="0" i="0" u="none" strike="noStrike" kern="1200" cap="none" spc="0" normalizeH="0" baseline="0" noProof="0" dirty="0">
              <a:ln>
                <a:noFill/>
              </a:ln>
              <a:solidFill>
                <a:srgbClr val="000000"/>
              </a:solidFill>
              <a:effectLst/>
              <a:uLnTx/>
              <a:uFillTx/>
              <a:latin typeface="Arial" panose="020B0604020202020204" pitchFamily="34" charset="0"/>
              <a:ea typeface="宋体" pitchFamily="2" charset="-122"/>
              <a:cs typeface="+mn-cs"/>
            </a:endParaRPr>
          </a:p>
        </p:txBody>
      </p:sp>
      <p:sp>
        <p:nvSpPr>
          <p:cNvPr id="8" name="Rectangle 6">
            <a:extLst>
              <a:ext uri="{FF2B5EF4-FFF2-40B4-BE49-F238E27FC236}">
                <a16:creationId xmlns:a16="http://schemas.microsoft.com/office/drawing/2014/main" id="{BCF70D12-FFBD-40E9-2B34-653B257B99C8}"/>
              </a:ext>
            </a:extLst>
          </p:cNvPr>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zh-CN" sz="1800" b="0" i="0" u="none" strike="noStrike" kern="1200" cap="none" spc="0" normalizeH="0" baseline="0" noProof="0" dirty="0">
              <a:ln>
                <a:noFill/>
              </a:ln>
              <a:solidFill>
                <a:srgbClr val="000000"/>
              </a:solidFill>
              <a:effectLst/>
              <a:uLnTx/>
              <a:uFillTx/>
              <a:latin typeface="Arial" panose="020B0604020202020204" pitchFamily="34" charset="0"/>
              <a:ea typeface="宋体" pitchFamily="2" charset="-122"/>
              <a:cs typeface="+mn-cs"/>
            </a:endParaRPr>
          </a:p>
        </p:txBody>
      </p:sp>
      <p:sp>
        <p:nvSpPr>
          <p:cNvPr id="11" name="Rectangle 8">
            <a:extLst>
              <a:ext uri="{FF2B5EF4-FFF2-40B4-BE49-F238E27FC236}">
                <a16:creationId xmlns:a16="http://schemas.microsoft.com/office/drawing/2014/main" id="{5B2BECA5-9CFA-DDE7-8BE2-7E6333BD22EE}"/>
              </a:ext>
            </a:extLst>
          </p:cNvPr>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zh-CN" sz="1800" b="0" i="0" u="none" strike="noStrike" kern="1200" cap="none" spc="0" normalizeH="0" baseline="0" noProof="0" dirty="0">
              <a:ln>
                <a:noFill/>
              </a:ln>
              <a:solidFill>
                <a:srgbClr val="000000"/>
              </a:solidFill>
              <a:effectLst/>
              <a:uLnTx/>
              <a:uFillTx/>
              <a:latin typeface="Arial" panose="020B0604020202020204" pitchFamily="34" charset="0"/>
              <a:ea typeface="宋体" pitchFamily="2" charset="-122"/>
              <a:cs typeface="+mn-cs"/>
            </a:endParaRPr>
          </a:p>
        </p:txBody>
      </p:sp>
      <p:sp>
        <p:nvSpPr>
          <p:cNvPr id="12" name="Rectangle 9">
            <a:extLst>
              <a:ext uri="{FF2B5EF4-FFF2-40B4-BE49-F238E27FC236}">
                <a16:creationId xmlns:a16="http://schemas.microsoft.com/office/drawing/2014/main" id="{328DC430-A3F2-09EA-C8F1-E12589BFC280}"/>
              </a:ext>
            </a:extLst>
          </p:cNvPr>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zh-CN" sz="1800" b="0" i="0" u="none" strike="noStrike" kern="1200" cap="none" spc="0" normalizeH="0" baseline="0" noProof="0" dirty="0">
              <a:ln>
                <a:noFill/>
              </a:ln>
              <a:solidFill>
                <a:srgbClr val="000000"/>
              </a:solidFill>
              <a:effectLst/>
              <a:uLnTx/>
              <a:uFillTx/>
              <a:latin typeface="Arial" panose="020B0604020202020204" pitchFamily="34" charset="0"/>
              <a:ea typeface="宋体" pitchFamily="2" charset="-122"/>
              <a:cs typeface="+mn-cs"/>
            </a:endParaRPr>
          </a:p>
        </p:txBody>
      </p:sp>
      <p:sp>
        <p:nvSpPr>
          <p:cNvPr id="3" name="文本框 2">
            <a:extLst>
              <a:ext uri="{FF2B5EF4-FFF2-40B4-BE49-F238E27FC236}">
                <a16:creationId xmlns:a16="http://schemas.microsoft.com/office/drawing/2014/main" id="{86E58558-DC93-F4A0-60C2-A4F54974CFEE}"/>
              </a:ext>
            </a:extLst>
          </p:cNvPr>
          <p:cNvSpPr txBox="1"/>
          <p:nvPr/>
        </p:nvSpPr>
        <p:spPr>
          <a:xfrm>
            <a:off x="488073" y="702475"/>
            <a:ext cx="7595183" cy="663580"/>
          </a:xfrm>
          <a:prstGeom prst="rect">
            <a:avLst/>
          </a:prstGeom>
          <a:noFill/>
        </p:spPr>
        <p:txBody>
          <a:bodyPr wrap="square">
            <a:spAutoFit/>
          </a:bodyPr>
          <a:lstStyle/>
          <a:p>
            <a:pPr marL="285750" indent="-285750" algn="just">
              <a:lnSpc>
                <a:spcPct val="115000"/>
              </a:lnSpc>
              <a:spcAft>
                <a:spcPts val="800"/>
              </a:spcAft>
              <a:buFont typeface="Arial" panose="020B0604020202020204" pitchFamily="34" charset="0"/>
              <a:buChar char="•"/>
            </a:pPr>
            <a:r>
              <a:rPr lang="en-US" altLang="zh-CN" sz="1700" kern="100" dirty="0">
                <a:effectLst/>
                <a:latin typeface="Tahoma" panose="020B0604030504040204" pitchFamily="34" charset="0"/>
                <a:ea typeface="等线" panose="02010600030101010101" pitchFamily="2" charset="-122"/>
                <a:cs typeface="Tahoma" panose="020B0604030504040204" pitchFamily="34" charset="0"/>
              </a:rPr>
              <a:t>As a final result, we obtain that the mutual potential energy of two hydrogen atoms in the ground state and at a distance R has the value</a:t>
            </a:r>
            <a:endParaRPr lang="zh-CN" altLang="zh-CN" sz="1700" kern="100" dirty="0">
              <a:effectLst/>
              <a:latin typeface="Tahoma" panose="020B0604030504040204" pitchFamily="34" charset="0"/>
              <a:ea typeface="等线" panose="02010600030101010101" pitchFamily="2" charset="-122"/>
              <a:cs typeface="Tahoma" panose="020B0604030504040204" pitchFamily="34" charset="0"/>
            </a:endParaRPr>
          </a:p>
        </p:txBody>
      </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C37460FA-209D-17FA-C721-F2D75F81034E}"/>
                  </a:ext>
                </a:extLst>
              </p:cNvPr>
              <p:cNvSpPr txBox="1"/>
              <p:nvPr/>
            </p:nvSpPr>
            <p:spPr>
              <a:xfrm>
                <a:off x="3045053" y="3619623"/>
                <a:ext cx="1158209" cy="6463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smtClean="0">
                          <a:latin typeface="Cambria Math" panose="02040503050406030204" pitchFamily="18" charset="0"/>
                        </a:rPr>
                        <m:t>−</m:t>
                      </m:r>
                      <m:r>
                        <a:rPr lang="en-US" altLang="zh-CN" b="0" i="1" smtClean="0">
                          <a:latin typeface="Cambria Math" panose="02040503050406030204" pitchFamily="18" charset="0"/>
                        </a:rPr>
                        <m:t>2</m:t>
                      </m:r>
                      <m:r>
                        <a:rPr lang="en-US" altLang="zh-CN" b="0" i="1" smtClean="0">
                          <a:latin typeface="Cambria Math" panose="02040503050406030204" pitchFamily="18" charset="0"/>
                        </a:rPr>
                        <m:t>𝛼</m:t>
                      </m:r>
                      <m:f>
                        <m:fPr>
                          <m:ctrlPr>
                            <a:rPr lang="en-US" altLang="zh-CN" b="0" i="1" smtClean="0">
                              <a:latin typeface="Cambria Math" panose="02040503050406030204" pitchFamily="18" charset="0"/>
                            </a:rPr>
                          </m:ctrlPr>
                        </m:fPr>
                        <m:num>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𝜇</m:t>
                              </m:r>
                            </m:e>
                            <m:sup>
                              <m:r>
                                <a:rPr lang="en-US" altLang="zh-CN" b="0" i="1" smtClean="0">
                                  <a:latin typeface="Cambria Math" panose="02040503050406030204" pitchFamily="18" charset="0"/>
                                </a:rPr>
                                <m:t>2</m:t>
                              </m:r>
                            </m:sup>
                          </m:sSup>
                        </m:num>
                        <m:den>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𝑅</m:t>
                              </m:r>
                            </m:e>
                            <m:sup>
                              <m:r>
                                <a:rPr lang="en-US" altLang="zh-CN" b="0" i="1" smtClean="0">
                                  <a:latin typeface="Cambria Math" panose="02040503050406030204" pitchFamily="18" charset="0"/>
                                </a:rPr>
                                <m:t>6</m:t>
                              </m:r>
                            </m:sup>
                          </m:sSup>
                        </m:den>
                      </m:f>
                    </m:oMath>
                  </m:oMathPara>
                </a14:m>
                <a:endParaRPr lang="zh-CN" altLang="en-US" dirty="0"/>
              </a:p>
            </p:txBody>
          </p:sp>
        </mc:Choice>
        <mc:Fallback xmlns="">
          <p:sp>
            <p:nvSpPr>
              <p:cNvPr id="6" name="文本框 5">
                <a:extLst>
                  <a:ext uri="{FF2B5EF4-FFF2-40B4-BE49-F238E27FC236}">
                    <a16:creationId xmlns:a16="http://schemas.microsoft.com/office/drawing/2014/main" id="{C37460FA-209D-17FA-C721-F2D75F81034E}"/>
                  </a:ext>
                </a:extLst>
              </p:cNvPr>
              <p:cNvSpPr txBox="1">
                <a:spLocks noRot="1" noChangeAspect="1" noMove="1" noResize="1" noEditPoints="1" noAdjustHandles="1" noChangeArrowheads="1" noChangeShapeType="1" noTextEdit="1"/>
              </p:cNvSpPr>
              <p:nvPr/>
            </p:nvSpPr>
            <p:spPr>
              <a:xfrm>
                <a:off x="3045053" y="3619623"/>
                <a:ext cx="1158209" cy="646331"/>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 name="矩形 27">
                <a:extLst>
                  <a:ext uri="{FF2B5EF4-FFF2-40B4-BE49-F238E27FC236}">
                    <a16:creationId xmlns:a16="http://schemas.microsoft.com/office/drawing/2014/main" id="{0E568A36-3176-FADD-CAF9-4027B64D3770}"/>
                  </a:ext>
                </a:extLst>
              </p:cNvPr>
              <p:cNvSpPr/>
              <p:nvPr/>
            </p:nvSpPr>
            <p:spPr>
              <a:xfrm>
                <a:off x="488072" y="2587853"/>
                <a:ext cx="7595183" cy="923330"/>
              </a:xfrm>
              <a:prstGeom prst="rect">
                <a:avLst/>
              </a:prstGeom>
            </p:spPr>
            <p:txBody>
              <a:bodyPr wrap="square">
                <a:spAutoFit/>
              </a:bodyPr>
              <a:lstStyle/>
              <a:p>
                <a:pPr marL="285750" lvl="0" indent="-285750">
                  <a:buFont typeface="Arial" panose="020B0604020202020204" pitchFamily="34" charset="0"/>
                  <a:buChar char="•"/>
                </a:pPr>
                <a:r>
                  <a:rPr lang="en-US" altLang="zh-CN" dirty="0">
                    <a:solidFill>
                      <a:schemeClr val="tx1"/>
                    </a:solidFill>
                    <a:latin typeface="Tahoma" panose="020B0604030504040204" pitchFamily="34" charset="0"/>
                    <a:ea typeface="Tahoma" panose="020B0604030504040204" pitchFamily="34" charset="0"/>
                    <a:cs typeface="Tahoma" panose="020B0604030504040204" pitchFamily="34" charset="0"/>
                  </a:rPr>
                  <a:t> Let us take two dipoles of moment </a:t>
                </a:r>
                <a14:m>
                  <m:oMath xmlns:m="http://schemas.openxmlformats.org/officeDocument/2006/math">
                    <m:r>
                      <a:rPr lang="en-US" altLang="zh-CN" b="0" i="1" smtClean="0">
                        <a:solidFill>
                          <a:schemeClr val="tx1"/>
                        </a:solidFill>
                        <a:latin typeface="Cambria Math" panose="02040503050406030204" pitchFamily="18" charset="0"/>
                        <a:ea typeface="Tahoma" panose="020B0604030504040204" pitchFamily="34" charset="0"/>
                        <a:cs typeface="Tahoma" panose="020B0604030504040204" pitchFamily="34" charset="0"/>
                      </a:rPr>
                      <m:t>𝜇</m:t>
                    </m:r>
                  </m:oMath>
                </a14:m>
                <a:r>
                  <a:rPr lang="en-US" altLang="zh-CN" dirty="0">
                    <a:solidFill>
                      <a:schemeClr val="tx1"/>
                    </a:solidFill>
                    <a:latin typeface="Tahoma" panose="020B0604030504040204" pitchFamily="34" charset="0"/>
                    <a:ea typeface="Tahoma" panose="020B0604030504040204" pitchFamily="34" charset="0"/>
                    <a:cs typeface="Tahoma" panose="020B0604030504040204" pitchFamily="34" charset="0"/>
                  </a:rPr>
                  <a:t> and with the polarization constant </a:t>
                </a:r>
                <a14:m>
                  <m:oMath xmlns:m="http://schemas.openxmlformats.org/officeDocument/2006/math">
                    <m:r>
                      <a:rPr lang="en-US" altLang="zh-CN" b="0" i="1" smtClean="0">
                        <a:solidFill>
                          <a:schemeClr val="tx1"/>
                        </a:solidFill>
                        <a:latin typeface="Cambria Math" panose="02040503050406030204" pitchFamily="18" charset="0"/>
                        <a:ea typeface="Tahoma" panose="020B0604030504040204" pitchFamily="34" charset="0"/>
                        <a:cs typeface="Tahoma" panose="020B0604030504040204" pitchFamily="34" charset="0"/>
                      </a:rPr>
                      <m:t>𝛼</m:t>
                    </m:r>
                  </m:oMath>
                </a14:m>
                <a:r>
                  <a:rPr lang="en-US" altLang="zh-CN" dirty="0">
                    <a:solidFill>
                      <a:schemeClr val="tx1"/>
                    </a:solidFill>
                    <a:latin typeface="Tahoma" panose="020B0604030504040204" pitchFamily="34" charset="0"/>
                    <a:ea typeface="Tahoma" panose="020B0604030504040204" pitchFamily="34" charset="0"/>
                    <a:cs typeface="Tahoma" panose="020B0604030504040204" pitchFamily="34" charset="0"/>
                  </a:rPr>
                  <a:t> at a distance R. We assume that these dipoles take all possible orientations in space, so the mutual potential energy is</a:t>
                </a:r>
                <a:endParaRPr kumimoji="0" lang="en-US" altLang="zh-CN" i="0" u="none" strike="noStrike" kern="1200" cap="none" spc="0" normalizeH="0" baseline="0" noProof="0" dirty="0">
                  <a:ln>
                    <a:noFill/>
                  </a:ln>
                  <a:solidFill>
                    <a:schemeClr val="tx1"/>
                  </a:solidFill>
                  <a:effectLst/>
                  <a:uLnTx/>
                  <a:uFillTx/>
                  <a:latin typeface="Tahoma" panose="020B0604030504040204" pitchFamily="34" charset="0"/>
                  <a:ea typeface="Tahoma" panose="020B0604030504040204" pitchFamily="34" charset="0"/>
                  <a:cs typeface="Tahoma" panose="020B0604030504040204" pitchFamily="34" charset="0"/>
                </a:endParaRPr>
              </a:p>
            </p:txBody>
          </p:sp>
        </mc:Choice>
        <mc:Fallback xmlns="">
          <p:sp>
            <p:nvSpPr>
              <p:cNvPr id="28" name="矩形 27">
                <a:extLst>
                  <a:ext uri="{FF2B5EF4-FFF2-40B4-BE49-F238E27FC236}">
                    <a16:creationId xmlns:a16="http://schemas.microsoft.com/office/drawing/2014/main" id="{0E568A36-3176-FADD-CAF9-4027B64D3770}"/>
                  </a:ext>
                </a:extLst>
              </p:cNvPr>
              <p:cNvSpPr>
                <a:spLocks noRot="1" noChangeAspect="1" noMove="1" noResize="1" noEditPoints="1" noAdjustHandles="1" noChangeArrowheads="1" noChangeShapeType="1" noTextEdit="1"/>
              </p:cNvSpPr>
              <p:nvPr/>
            </p:nvSpPr>
            <p:spPr>
              <a:xfrm>
                <a:off x="488072" y="2587853"/>
                <a:ext cx="7595183" cy="923330"/>
              </a:xfrm>
              <a:prstGeom prst="rect">
                <a:avLst/>
              </a:prstGeom>
              <a:blipFill>
                <a:blip r:embed="rId4"/>
                <a:stretch>
                  <a:fillRect l="-482" t="-3974" b="-993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5" name="文本框 34">
                <a:extLst>
                  <a:ext uri="{FF2B5EF4-FFF2-40B4-BE49-F238E27FC236}">
                    <a16:creationId xmlns:a16="http://schemas.microsoft.com/office/drawing/2014/main" id="{85D2CC12-48D1-98F7-CA98-FF0690088286}"/>
                  </a:ext>
                </a:extLst>
              </p:cNvPr>
              <p:cNvSpPr txBox="1"/>
              <p:nvPr/>
            </p:nvSpPr>
            <p:spPr>
              <a:xfrm>
                <a:off x="488072" y="4567504"/>
                <a:ext cx="7702989" cy="1702133"/>
              </a:xfrm>
              <a:prstGeom prst="rect">
                <a:avLst/>
              </a:prstGeom>
              <a:noFill/>
            </p:spPr>
            <p:txBody>
              <a:bodyPr wrap="square">
                <a:spAutoFit/>
              </a:bodyPr>
              <a:lstStyle/>
              <a:p>
                <a:pPr marL="285750" indent="-285750" algn="just">
                  <a:lnSpc>
                    <a:spcPct val="115000"/>
                  </a:lnSpc>
                  <a:spcAft>
                    <a:spcPts val="800"/>
                  </a:spcAft>
                  <a:buFont typeface="Arial" panose="020B0604020202020204" pitchFamily="34" charset="0"/>
                  <a:buChar char="•"/>
                </a:pPr>
                <a:r>
                  <a:rPr lang="en-US" altLang="zh-CN" sz="1600" kern="100" dirty="0">
                    <a:effectLst/>
                    <a:latin typeface="Tahoma" panose="020B0604030504040204" pitchFamily="34" charset="0"/>
                    <a:ea typeface="Tahoma" panose="020B0604030504040204" pitchFamily="34" charset="0"/>
                    <a:cs typeface="Tahoma" panose="020B0604030504040204" pitchFamily="34" charset="0"/>
                  </a:rPr>
                  <a:t> </a:t>
                </a:r>
                <a:r>
                  <a:rPr lang="en-US" altLang="zh-CN" sz="1600" kern="100" dirty="0">
                    <a:latin typeface="Tahoma" panose="020B0604030504040204" pitchFamily="34" charset="0"/>
                    <a:ea typeface="Tahoma" panose="020B0604030504040204" pitchFamily="34" charset="0"/>
                    <a:cs typeface="Tahoma" panose="020B0604030504040204" pitchFamily="34" charset="0"/>
                  </a:rPr>
                  <a:t>……</a:t>
                </a:r>
                <a:r>
                  <a:rPr lang="en-US" altLang="zh-CN" sz="1600" kern="100" dirty="0">
                    <a:effectLst/>
                    <a:latin typeface="Tahoma" panose="020B0604030504040204" pitchFamily="34" charset="0"/>
                    <a:ea typeface="Tahoma" panose="020B0604030504040204" pitchFamily="34" charset="0"/>
                    <a:cs typeface="Tahoma" panose="020B0604030504040204" pitchFamily="34" charset="0"/>
                  </a:rPr>
                  <a:t>the hydrogen atom in the ground state, </a:t>
                </a:r>
                <a14:m>
                  <m:oMath xmlns:m="http://schemas.openxmlformats.org/officeDocument/2006/math">
                    <m:r>
                      <a:rPr lang="en-US" altLang="zh-CN" sz="1600" b="0" i="1" kern="100" smtClean="0">
                        <a:effectLst/>
                        <a:latin typeface="Cambria Math" panose="02040503050406030204" pitchFamily="18" charset="0"/>
                        <a:ea typeface="Tahoma" panose="020B0604030504040204" pitchFamily="34" charset="0"/>
                        <a:cs typeface="Tahoma" panose="020B0604030504040204" pitchFamily="34" charset="0"/>
                      </a:rPr>
                      <m:t>𝛼</m:t>
                    </m:r>
                    <m:r>
                      <a:rPr lang="en-US" altLang="zh-CN" sz="1600" b="0" i="1" kern="100" smtClean="0">
                        <a:effectLst/>
                        <a:latin typeface="Cambria Math" panose="02040503050406030204" pitchFamily="18" charset="0"/>
                        <a:ea typeface="Tahoma" panose="020B0604030504040204" pitchFamily="34" charset="0"/>
                        <a:cs typeface="Tahoma" panose="020B0604030504040204" pitchFamily="34" charset="0"/>
                      </a:rPr>
                      <m:t>=</m:t>
                    </m:r>
                    <m:f>
                      <m:fPr>
                        <m:ctrlPr>
                          <a:rPr lang="en-US" altLang="zh-CN" sz="1600" b="0" i="1" kern="100" smtClean="0">
                            <a:effectLst/>
                            <a:latin typeface="Cambria Math" panose="02040503050406030204" pitchFamily="18" charset="0"/>
                            <a:ea typeface="Tahoma" panose="020B0604030504040204" pitchFamily="34" charset="0"/>
                            <a:cs typeface="Tahoma" panose="020B0604030504040204" pitchFamily="34" charset="0"/>
                          </a:rPr>
                        </m:ctrlPr>
                      </m:fPr>
                      <m:num>
                        <m:r>
                          <a:rPr lang="en-US" altLang="zh-CN" sz="1600" b="0" i="1" kern="100" smtClean="0">
                            <a:effectLst/>
                            <a:latin typeface="Cambria Math" panose="02040503050406030204" pitchFamily="18" charset="0"/>
                            <a:ea typeface="Tahoma" panose="020B0604030504040204" pitchFamily="34" charset="0"/>
                            <a:cs typeface="Tahoma" panose="020B0604030504040204" pitchFamily="34" charset="0"/>
                          </a:rPr>
                          <m:t>9</m:t>
                        </m:r>
                      </m:num>
                      <m:den>
                        <m:r>
                          <a:rPr lang="en-US" altLang="zh-CN" sz="1600" b="0" i="1" kern="100" smtClean="0">
                            <a:effectLst/>
                            <a:latin typeface="Cambria Math" panose="02040503050406030204" pitchFamily="18" charset="0"/>
                            <a:ea typeface="Tahoma" panose="020B0604030504040204" pitchFamily="34" charset="0"/>
                            <a:cs typeface="Tahoma" panose="020B0604030504040204" pitchFamily="34" charset="0"/>
                          </a:rPr>
                          <m:t>2</m:t>
                        </m:r>
                      </m:den>
                    </m:f>
                    <m:sSup>
                      <m:sSupPr>
                        <m:ctrlPr>
                          <a:rPr lang="en-US" altLang="zh-CN" sz="1600" b="0" i="1" kern="100" smtClean="0">
                            <a:effectLst/>
                            <a:latin typeface="Cambria Math" panose="02040503050406030204" pitchFamily="18" charset="0"/>
                            <a:ea typeface="Tahoma" panose="020B0604030504040204" pitchFamily="34" charset="0"/>
                            <a:cs typeface="Tahoma" panose="020B0604030504040204" pitchFamily="34" charset="0"/>
                          </a:rPr>
                        </m:ctrlPr>
                      </m:sSupPr>
                      <m:e>
                        <m:r>
                          <a:rPr lang="en-US" altLang="zh-CN" sz="1600" b="0" i="1" kern="100" smtClean="0">
                            <a:effectLst/>
                            <a:latin typeface="Cambria Math" panose="02040503050406030204" pitchFamily="18" charset="0"/>
                            <a:ea typeface="Tahoma" panose="020B0604030504040204" pitchFamily="34" charset="0"/>
                            <a:cs typeface="Tahoma" panose="020B0604030504040204" pitchFamily="34" charset="0"/>
                          </a:rPr>
                          <m:t>𝑎</m:t>
                        </m:r>
                      </m:e>
                      <m:sup>
                        <m:r>
                          <a:rPr lang="en-US" altLang="zh-CN" sz="1600" b="0" i="1" kern="100" smtClean="0">
                            <a:effectLst/>
                            <a:latin typeface="Cambria Math" panose="02040503050406030204" pitchFamily="18" charset="0"/>
                            <a:ea typeface="Tahoma" panose="020B0604030504040204" pitchFamily="34" charset="0"/>
                            <a:cs typeface="Tahoma" panose="020B0604030504040204" pitchFamily="34" charset="0"/>
                          </a:rPr>
                          <m:t>3</m:t>
                        </m:r>
                      </m:sup>
                    </m:sSup>
                  </m:oMath>
                </a14:m>
                <a:r>
                  <a:rPr lang="en-US" altLang="zh-CN" sz="1600" kern="100" dirty="0">
                    <a:effectLst/>
                    <a:latin typeface="Tahoma" panose="020B0604030504040204" pitchFamily="34" charset="0"/>
                    <a:ea typeface="Tahoma" panose="020B0604030504040204" pitchFamily="34" charset="0"/>
                    <a:cs typeface="Tahoma" panose="020B0604030504040204" pitchFamily="34" charset="0"/>
                  </a:rPr>
                  <a:t>, we can see that the mutual potential energy according to </a:t>
                </a:r>
                <a:r>
                  <a:rPr lang="en-US" altLang="zh-CN" sz="1600" b="1" kern="100" dirty="0">
                    <a:solidFill>
                      <a:srgbClr val="0000CC"/>
                    </a:solidFill>
                    <a:effectLst/>
                    <a:latin typeface="Tahoma" panose="020B0604030504040204" pitchFamily="34" charset="0"/>
                    <a:ea typeface="Tahoma" panose="020B0604030504040204" pitchFamily="34" charset="0"/>
                    <a:cs typeface="Tahoma" panose="020B0604030504040204" pitchFamily="34" charset="0"/>
                  </a:rPr>
                  <a:t>quantum theory can be interpreted in a classical way </a:t>
                </a:r>
                <a:r>
                  <a:rPr lang="en-US" altLang="zh-CN" sz="1600" kern="100" dirty="0">
                    <a:effectLst/>
                    <a:latin typeface="Tahoma" panose="020B0604030504040204" pitchFamily="34" charset="0"/>
                    <a:ea typeface="Tahoma" panose="020B0604030504040204" pitchFamily="34" charset="0"/>
                    <a:cs typeface="Tahoma" panose="020B0604030504040204" pitchFamily="34" charset="0"/>
                  </a:rPr>
                  <a:t>as the polarization effect that two atoms with the following value of dipole moment interacting with each other </a:t>
                </a:r>
                <a:r>
                  <a:rPr lang="en-US" altLang="zh-CN" sz="1600" b="1" kern="100" dirty="0">
                    <a:solidFill>
                      <a:srgbClr val="0000CC"/>
                    </a:solidFill>
                    <a:effectLst/>
                    <a:latin typeface="Tahoma" panose="020B0604030504040204" pitchFamily="34" charset="0"/>
                    <a:ea typeface="Tahoma" panose="020B0604030504040204" pitchFamily="34" charset="0"/>
                    <a:cs typeface="Tahoma" panose="020B0604030504040204" pitchFamily="34" charset="0"/>
                  </a:rPr>
                  <a:t>, </a:t>
                </a:r>
              </a:p>
              <a:p>
                <a:pPr algn="just">
                  <a:lnSpc>
                    <a:spcPct val="115000"/>
                  </a:lnSpc>
                  <a:spcAft>
                    <a:spcPts val="800"/>
                  </a:spcAft>
                </a:pPr>
                <a:r>
                  <a:rPr lang="en-US" altLang="zh-CN" sz="1600" kern="100" dirty="0">
                    <a:latin typeface="Tahoma" panose="020B0604030504040204" pitchFamily="34" charset="0"/>
                    <a:ea typeface="Tahoma" panose="020B0604030504040204" pitchFamily="34" charset="0"/>
                    <a:cs typeface="Tahoma" panose="020B0604030504040204" pitchFamily="34" charset="0"/>
                  </a:rPr>
                  <a:t>                                                    </a:t>
                </a:r>
                <a14:m>
                  <m:oMath xmlns:m="http://schemas.openxmlformats.org/officeDocument/2006/math">
                    <m:r>
                      <a:rPr lang="en-US" altLang="zh-CN" sz="1600" b="0" i="1" kern="100" smtClean="0">
                        <a:latin typeface="Cambria Math" panose="02040503050406030204" pitchFamily="18" charset="0"/>
                        <a:ea typeface="Tahoma" panose="020B0604030504040204" pitchFamily="34" charset="0"/>
                        <a:cs typeface="Tahoma" panose="020B0604030504040204" pitchFamily="34" charset="0"/>
                      </a:rPr>
                      <m:t>𝜇</m:t>
                    </m:r>
                    <m:r>
                      <a:rPr lang="en-US" altLang="zh-CN" sz="1600" b="0" i="1" kern="100" smtClean="0">
                        <a:latin typeface="Cambria Math" panose="02040503050406030204" pitchFamily="18" charset="0"/>
                        <a:ea typeface="Tahoma" panose="020B0604030504040204" pitchFamily="34" charset="0"/>
                        <a:cs typeface="Tahoma" panose="020B0604030504040204" pitchFamily="34" charset="0"/>
                      </a:rPr>
                      <m:t>=0.982</m:t>
                    </m:r>
                    <m:r>
                      <a:rPr lang="en-US" altLang="zh-CN" sz="1600" b="0" i="1" kern="100" smtClean="0">
                        <a:latin typeface="Cambria Math" panose="02040503050406030204" pitchFamily="18" charset="0"/>
                        <a:ea typeface="Tahoma" panose="020B0604030504040204" pitchFamily="34" charset="0"/>
                        <a:cs typeface="Tahoma" panose="020B0604030504040204" pitchFamily="34" charset="0"/>
                      </a:rPr>
                      <m:t>𝑒𝑎</m:t>
                    </m:r>
                  </m:oMath>
                </a14:m>
                <a:r>
                  <a:rPr lang="en-US" altLang="zh-CN" sz="1600" kern="100" dirty="0">
                    <a:effectLst/>
                    <a:latin typeface="Tahoma" panose="020B0604030504040204" pitchFamily="34" charset="0"/>
                    <a:ea typeface="Tahoma" panose="020B0604030504040204" pitchFamily="34" charset="0"/>
                    <a:cs typeface="Tahoma" panose="020B0604030504040204" pitchFamily="34" charset="0"/>
                  </a:rPr>
                  <a:t> </a:t>
                </a:r>
              </a:p>
            </p:txBody>
          </p:sp>
        </mc:Choice>
        <mc:Fallback xmlns="">
          <p:sp>
            <p:nvSpPr>
              <p:cNvPr id="35" name="文本框 34">
                <a:extLst>
                  <a:ext uri="{FF2B5EF4-FFF2-40B4-BE49-F238E27FC236}">
                    <a16:creationId xmlns:a16="http://schemas.microsoft.com/office/drawing/2014/main" id="{85D2CC12-48D1-98F7-CA98-FF0690088286}"/>
                  </a:ext>
                </a:extLst>
              </p:cNvPr>
              <p:cNvSpPr txBox="1">
                <a:spLocks noRot="1" noChangeAspect="1" noMove="1" noResize="1" noEditPoints="1" noAdjustHandles="1" noChangeArrowheads="1" noChangeShapeType="1" noTextEdit="1"/>
              </p:cNvSpPr>
              <p:nvPr/>
            </p:nvSpPr>
            <p:spPr>
              <a:xfrm>
                <a:off x="488072" y="4567504"/>
                <a:ext cx="7702989" cy="1702133"/>
              </a:xfrm>
              <a:prstGeom prst="rect">
                <a:avLst/>
              </a:prstGeom>
              <a:blipFill>
                <a:blip r:embed="rId5"/>
                <a:stretch>
                  <a:fillRect l="-316" r="-47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1" name="文本框 40">
                <a:extLst>
                  <a:ext uri="{FF2B5EF4-FFF2-40B4-BE49-F238E27FC236}">
                    <a16:creationId xmlns:a16="http://schemas.microsoft.com/office/drawing/2014/main" id="{E27E2A26-4566-B945-5BC5-994B0EAA6669}"/>
                  </a:ext>
                </a:extLst>
              </p:cNvPr>
              <p:cNvSpPr txBox="1"/>
              <p:nvPr/>
            </p:nvSpPr>
            <p:spPr>
              <a:xfrm>
                <a:off x="2768209" y="1681437"/>
                <a:ext cx="2707608" cy="527580"/>
              </a:xfrm>
              <a:prstGeom prst="rect">
                <a:avLst/>
              </a:prstGeom>
              <a:noFill/>
            </p:spPr>
            <p:txBody>
              <a:bodyPr wrap="square">
                <a:spAutoFit/>
              </a:bodyPr>
              <a:lstStyle/>
              <a:p>
                <a14:m>
                  <m:oMath xmlns:m="http://schemas.openxmlformats.org/officeDocument/2006/math">
                    <m:r>
                      <a:rPr lang="zh-CN" altLang="en-US" smtClean="0">
                        <a:latin typeface="Cambria Math" panose="02040503050406030204" pitchFamily="18" charset="0"/>
                      </a:rPr>
                      <m:t>−</m:t>
                    </m:r>
                    <m:f>
                      <m:fPr>
                        <m:ctrlPr>
                          <a:rPr lang="zh-CN" altLang="en-US" i="1">
                            <a:latin typeface="Cambria Math" panose="02040503050406030204" pitchFamily="18" charset="0"/>
                          </a:rPr>
                        </m:ctrlPr>
                      </m:fPr>
                      <m:num>
                        <m:r>
                          <a:rPr lang="zh-CN" altLang="en-US" i="0">
                            <a:latin typeface="Cambria Math" panose="02040503050406030204" pitchFamily="18" charset="0"/>
                          </a:rPr>
                          <m:t>243</m:t>
                        </m:r>
                      </m:num>
                      <m:den>
                        <m:r>
                          <a:rPr lang="zh-CN" altLang="en-US" i="0">
                            <a:latin typeface="Cambria Math" panose="02040503050406030204" pitchFamily="18" charset="0"/>
                          </a:rPr>
                          <m:t>28</m:t>
                        </m:r>
                      </m:den>
                    </m:f>
                    <m:f>
                      <m:fPr>
                        <m:ctrlPr>
                          <a:rPr lang="zh-CN" altLang="en-US" i="1">
                            <a:latin typeface="Cambria Math" panose="02040503050406030204" pitchFamily="18" charset="0"/>
                          </a:rPr>
                        </m:ctrlPr>
                      </m:fPr>
                      <m:num>
                        <m:sSup>
                          <m:sSupPr>
                            <m:ctrlPr>
                              <a:rPr lang="zh-CN" altLang="en-US" i="1">
                                <a:latin typeface="Cambria Math" panose="02040503050406030204" pitchFamily="18" charset="0"/>
                              </a:rPr>
                            </m:ctrlPr>
                          </m:sSupPr>
                          <m:e>
                            <m:r>
                              <a:rPr lang="zh-CN" altLang="en-US" i="1">
                                <a:latin typeface="Cambria Math" panose="02040503050406030204" pitchFamily="18" charset="0"/>
                              </a:rPr>
                              <m:t>𝑒</m:t>
                            </m:r>
                          </m:e>
                          <m:sup>
                            <m:r>
                              <a:rPr lang="zh-CN" altLang="en-US" i="0">
                                <a:latin typeface="Cambria Math" panose="02040503050406030204" pitchFamily="18" charset="0"/>
                              </a:rPr>
                              <m:t>2</m:t>
                            </m:r>
                          </m:sup>
                        </m:sSup>
                        <m:sSup>
                          <m:sSupPr>
                            <m:ctrlPr>
                              <a:rPr lang="zh-CN" altLang="en-US" i="1">
                                <a:latin typeface="Cambria Math" panose="02040503050406030204" pitchFamily="18" charset="0"/>
                              </a:rPr>
                            </m:ctrlPr>
                          </m:sSupPr>
                          <m:e>
                            <m:r>
                              <a:rPr lang="zh-CN" altLang="en-US" i="1">
                                <a:latin typeface="Cambria Math" panose="02040503050406030204" pitchFamily="18" charset="0"/>
                              </a:rPr>
                              <m:t>𝑎</m:t>
                            </m:r>
                          </m:e>
                          <m:sup>
                            <m:r>
                              <a:rPr lang="zh-CN" altLang="en-US" i="0">
                                <a:latin typeface="Cambria Math" panose="02040503050406030204" pitchFamily="18" charset="0"/>
                              </a:rPr>
                              <m:t>5</m:t>
                            </m:r>
                          </m:sup>
                        </m:sSup>
                      </m:num>
                      <m:den>
                        <m:sSup>
                          <m:sSupPr>
                            <m:ctrlPr>
                              <a:rPr lang="zh-CN" altLang="en-US" i="1">
                                <a:latin typeface="Cambria Math" panose="02040503050406030204" pitchFamily="18" charset="0"/>
                              </a:rPr>
                            </m:ctrlPr>
                          </m:sSupPr>
                          <m:e>
                            <m:r>
                              <a:rPr lang="zh-CN" altLang="en-US" i="1">
                                <a:latin typeface="Cambria Math" panose="02040503050406030204" pitchFamily="18" charset="0"/>
                              </a:rPr>
                              <m:t>𝑅</m:t>
                            </m:r>
                          </m:e>
                          <m:sup>
                            <m:r>
                              <a:rPr lang="zh-CN" altLang="en-US" i="0">
                                <a:latin typeface="Cambria Math" panose="02040503050406030204" pitchFamily="18" charset="0"/>
                              </a:rPr>
                              <m:t>6</m:t>
                            </m:r>
                          </m:sup>
                        </m:sSup>
                      </m:den>
                    </m:f>
                    <m:r>
                      <a:rPr lang="en-US" altLang="zh-CN" b="0" i="1" smtClean="0">
                        <a:latin typeface="Cambria Math" panose="02040503050406030204" pitchFamily="18" charset="0"/>
                      </a:rPr>
                      <m:t>≈−8.7</m:t>
                    </m:r>
                  </m:oMath>
                </a14:m>
                <a:r>
                  <a:rPr lang="zh-CN" altLang="en-US" dirty="0"/>
                  <a:t> </a:t>
                </a:r>
                <a14:m>
                  <m:oMath xmlns:m="http://schemas.openxmlformats.org/officeDocument/2006/math">
                    <m:f>
                      <m:fPr>
                        <m:ctrlPr>
                          <a:rPr lang="zh-CN" altLang="en-US" i="1">
                            <a:latin typeface="Cambria Math" panose="02040503050406030204" pitchFamily="18" charset="0"/>
                          </a:rPr>
                        </m:ctrlPr>
                      </m:fPr>
                      <m:num>
                        <m:sSup>
                          <m:sSupPr>
                            <m:ctrlPr>
                              <a:rPr lang="zh-CN" altLang="en-US" i="1">
                                <a:latin typeface="Cambria Math" panose="02040503050406030204" pitchFamily="18" charset="0"/>
                              </a:rPr>
                            </m:ctrlPr>
                          </m:sSupPr>
                          <m:e>
                            <m:r>
                              <a:rPr lang="zh-CN" altLang="en-US" i="1">
                                <a:latin typeface="Cambria Math" panose="02040503050406030204" pitchFamily="18" charset="0"/>
                              </a:rPr>
                              <m:t>𝑒</m:t>
                            </m:r>
                          </m:e>
                          <m:sup>
                            <m:r>
                              <a:rPr lang="zh-CN" altLang="en-US">
                                <a:latin typeface="Cambria Math" panose="02040503050406030204" pitchFamily="18" charset="0"/>
                              </a:rPr>
                              <m:t>2</m:t>
                            </m:r>
                          </m:sup>
                        </m:sSup>
                        <m:sSup>
                          <m:sSupPr>
                            <m:ctrlPr>
                              <a:rPr lang="zh-CN" altLang="en-US" i="1">
                                <a:latin typeface="Cambria Math" panose="02040503050406030204" pitchFamily="18" charset="0"/>
                              </a:rPr>
                            </m:ctrlPr>
                          </m:sSupPr>
                          <m:e>
                            <m:r>
                              <a:rPr lang="zh-CN" altLang="en-US" i="1">
                                <a:latin typeface="Cambria Math" panose="02040503050406030204" pitchFamily="18" charset="0"/>
                              </a:rPr>
                              <m:t>𝑎</m:t>
                            </m:r>
                          </m:e>
                          <m:sup>
                            <m:r>
                              <a:rPr lang="zh-CN" altLang="en-US">
                                <a:latin typeface="Cambria Math" panose="02040503050406030204" pitchFamily="18" charset="0"/>
                              </a:rPr>
                              <m:t>5</m:t>
                            </m:r>
                          </m:sup>
                        </m:sSup>
                      </m:num>
                      <m:den>
                        <m:sSup>
                          <m:sSupPr>
                            <m:ctrlPr>
                              <a:rPr lang="zh-CN" altLang="en-US" i="1">
                                <a:latin typeface="Cambria Math" panose="02040503050406030204" pitchFamily="18" charset="0"/>
                              </a:rPr>
                            </m:ctrlPr>
                          </m:sSupPr>
                          <m:e>
                            <m:r>
                              <a:rPr lang="zh-CN" altLang="en-US" i="1">
                                <a:latin typeface="Cambria Math" panose="02040503050406030204" pitchFamily="18" charset="0"/>
                              </a:rPr>
                              <m:t>𝑅</m:t>
                            </m:r>
                          </m:e>
                          <m:sup>
                            <m:r>
                              <a:rPr lang="zh-CN" altLang="en-US">
                                <a:latin typeface="Cambria Math" panose="02040503050406030204" pitchFamily="18" charset="0"/>
                              </a:rPr>
                              <m:t>6</m:t>
                            </m:r>
                          </m:sup>
                        </m:sSup>
                      </m:den>
                    </m:f>
                  </m:oMath>
                </a14:m>
                <a:endParaRPr lang="zh-CN" altLang="en-US" dirty="0"/>
              </a:p>
            </p:txBody>
          </p:sp>
        </mc:Choice>
        <mc:Fallback xmlns="">
          <p:sp>
            <p:nvSpPr>
              <p:cNvPr id="41" name="文本框 40">
                <a:extLst>
                  <a:ext uri="{FF2B5EF4-FFF2-40B4-BE49-F238E27FC236}">
                    <a16:creationId xmlns:a16="http://schemas.microsoft.com/office/drawing/2014/main" id="{E27E2A26-4566-B945-5BC5-994B0EAA6669}"/>
                  </a:ext>
                </a:extLst>
              </p:cNvPr>
              <p:cNvSpPr txBox="1">
                <a:spLocks noRot="1" noChangeAspect="1" noMove="1" noResize="1" noEditPoints="1" noAdjustHandles="1" noChangeArrowheads="1" noChangeShapeType="1" noTextEdit="1"/>
              </p:cNvSpPr>
              <p:nvPr/>
            </p:nvSpPr>
            <p:spPr>
              <a:xfrm>
                <a:off x="2768209" y="1681437"/>
                <a:ext cx="2707608" cy="527580"/>
              </a:xfrm>
              <a:prstGeom prst="rect">
                <a:avLst/>
              </a:prstGeom>
              <a:blipFill>
                <a:blip r:embed="rId6"/>
                <a:stretch>
                  <a:fillRect/>
                </a:stretch>
              </a:blipFill>
            </p:spPr>
            <p:txBody>
              <a:bodyPr/>
              <a:lstStyle/>
              <a:p>
                <a:r>
                  <a:rPr lang="zh-CN" altLang="en-US">
                    <a:noFill/>
                  </a:rPr>
                  <a:t> </a:t>
                </a:r>
              </a:p>
            </p:txBody>
          </p:sp>
        </mc:Fallback>
      </mc:AlternateContent>
      <p:sp>
        <p:nvSpPr>
          <p:cNvPr id="43" name="Text Box 55">
            <a:extLst>
              <a:ext uri="{FF2B5EF4-FFF2-40B4-BE49-F238E27FC236}">
                <a16:creationId xmlns:a16="http://schemas.microsoft.com/office/drawing/2014/main" id="{1F168346-A3AC-BFC7-E0EC-026ACB8FD41F}"/>
              </a:ext>
            </a:extLst>
          </p:cNvPr>
          <p:cNvSpPr txBox="1">
            <a:spLocks noChangeArrowheads="1"/>
          </p:cNvSpPr>
          <p:nvPr/>
        </p:nvSpPr>
        <p:spPr bwMode="auto">
          <a:xfrm>
            <a:off x="4976514" y="3812733"/>
            <a:ext cx="2696497"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R="0" lvl="0" defTabSz="914400" rtl="0" eaLnBrk="1" fontAlgn="base" latinLnBrk="0" hangingPunct="1">
              <a:lnSpc>
                <a:spcPct val="100000"/>
              </a:lnSpc>
              <a:spcBef>
                <a:spcPct val="50000"/>
              </a:spcBef>
              <a:spcAft>
                <a:spcPct val="0"/>
              </a:spcAft>
              <a:buClrTx/>
              <a:buSzTx/>
              <a:tabLst/>
              <a:defRPr/>
            </a:pPr>
            <a:r>
              <a:rPr kumimoji="1" lang="en-US" altLang="zh-CN" sz="1600" b="0" i="0" u="none" strike="noStrike" kern="1200" cap="none" spc="0" normalizeH="0" baseline="0" noProof="0" dirty="0">
                <a:ln>
                  <a:noFill/>
                </a:ln>
                <a:solidFill>
                  <a:srgbClr val="003399"/>
                </a:solidFill>
                <a:effectLst/>
                <a:uLnTx/>
                <a:uFillTx/>
                <a:latin typeface="Tahoma" panose="020B0604030504040204" pitchFamily="34" charset="0"/>
                <a:ea typeface="Tahoma" panose="020B0604030504040204" pitchFamily="34" charset="0"/>
                <a:cs typeface="Tahoma" panose="020B0604030504040204" pitchFamily="34" charset="0"/>
              </a:rPr>
              <a:t>S. C. Wang, </a:t>
            </a:r>
            <a:r>
              <a:rPr kumimoji="1" lang="de-DE" altLang="zh-CN" sz="1600" b="0" i="0" u="none" strike="noStrike" kern="1200" cap="none" spc="0" normalizeH="0" baseline="0" noProof="0" dirty="0">
                <a:ln>
                  <a:noFill/>
                </a:ln>
                <a:solidFill>
                  <a:srgbClr val="003399"/>
                </a:solidFill>
                <a:effectLst/>
                <a:uLnTx/>
                <a:uFillTx/>
                <a:latin typeface="Tahoma" panose="020B0604030504040204" pitchFamily="34" charset="0"/>
                <a:ea typeface="Tahoma" panose="020B0604030504040204" pitchFamily="34" charset="0"/>
                <a:cs typeface="Tahoma" panose="020B0604030504040204" pitchFamily="34" charset="0"/>
              </a:rPr>
              <a:t>Physik. Zeitschrift 28, 663 (1927)</a:t>
            </a:r>
          </a:p>
        </p:txBody>
      </p:sp>
    </p:spTree>
    <p:extLst>
      <p:ext uri="{BB962C8B-B14F-4D97-AF65-F5344CB8AC3E}">
        <p14:creationId xmlns:p14="http://schemas.microsoft.com/office/powerpoint/2010/main" val="5211184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E85EE7-5564-F778-4F10-F9479C64D4D6}"/>
            </a:ext>
          </a:extLst>
        </p:cNvPr>
        <p:cNvGrpSpPr/>
        <p:nvPr/>
      </p:nvGrpSpPr>
      <p:grpSpPr>
        <a:xfrm>
          <a:off x="0" y="0"/>
          <a:ext cx="0" cy="0"/>
          <a:chOff x="0" y="0"/>
          <a:chExt cx="0" cy="0"/>
        </a:xfrm>
      </p:grpSpPr>
      <p:sp>
        <p:nvSpPr>
          <p:cNvPr id="4" name="Rectangle 2">
            <a:extLst>
              <a:ext uri="{FF2B5EF4-FFF2-40B4-BE49-F238E27FC236}">
                <a16:creationId xmlns:a16="http://schemas.microsoft.com/office/drawing/2014/main" id="{B31E9963-A13F-4A03-7CE6-85DD9E0809B0}"/>
              </a:ext>
            </a:extLst>
          </p:cNvPr>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zh-CN" sz="1800" b="0" i="0" u="none" strike="noStrike" kern="1200" cap="none" spc="0" normalizeH="0" baseline="0" noProof="0" dirty="0">
              <a:ln>
                <a:noFill/>
              </a:ln>
              <a:solidFill>
                <a:srgbClr val="000000"/>
              </a:solidFill>
              <a:effectLst/>
              <a:uLnTx/>
              <a:uFillTx/>
              <a:latin typeface="Arial" panose="020B0604020202020204" pitchFamily="34" charset="0"/>
              <a:ea typeface="宋体" pitchFamily="2" charset="-122"/>
              <a:cs typeface="+mn-cs"/>
            </a:endParaRPr>
          </a:p>
        </p:txBody>
      </p:sp>
      <p:sp>
        <p:nvSpPr>
          <p:cNvPr id="8" name="Rectangle 6">
            <a:extLst>
              <a:ext uri="{FF2B5EF4-FFF2-40B4-BE49-F238E27FC236}">
                <a16:creationId xmlns:a16="http://schemas.microsoft.com/office/drawing/2014/main" id="{98605A09-6F31-DB44-D99B-853D0A4D00A5}"/>
              </a:ext>
            </a:extLst>
          </p:cNvPr>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zh-CN" sz="1800" b="0" i="0" u="none" strike="noStrike" kern="1200" cap="none" spc="0" normalizeH="0" baseline="0" noProof="0" dirty="0">
              <a:ln>
                <a:noFill/>
              </a:ln>
              <a:solidFill>
                <a:srgbClr val="000000"/>
              </a:solidFill>
              <a:effectLst/>
              <a:uLnTx/>
              <a:uFillTx/>
              <a:latin typeface="Arial" panose="020B0604020202020204" pitchFamily="34" charset="0"/>
              <a:ea typeface="宋体" pitchFamily="2" charset="-122"/>
              <a:cs typeface="+mn-cs"/>
            </a:endParaRPr>
          </a:p>
        </p:txBody>
      </p:sp>
      <p:sp>
        <p:nvSpPr>
          <p:cNvPr id="11" name="Rectangle 8">
            <a:extLst>
              <a:ext uri="{FF2B5EF4-FFF2-40B4-BE49-F238E27FC236}">
                <a16:creationId xmlns:a16="http://schemas.microsoft.com/office/drawing/2014/main" id="{771A5E95-D68C-1F2F-0A9B-7786790BF872}"/>
              </a:ext>
            </a:extLst>
          </p:cNvPr>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zh-CN" sz="1800" b="0" i="0" u="none" strike="noStrike" kern="1200" cap="none" spc="0" normalizeH="0" baseline="0" noProof="0" dirty="0">
              <a:ln>
                <a:noFill/>
              </a:ln>
              <a:solidFill>
                <a:srgbClr val="000000"/>
              </a:solidFill>
              <a:effectLst/>
              <a:uLnTx/>
              <a:uFillTx/>
              <a:latin typeface="Arial" panose="020B0604020202020204" pitchFamily="34" charset="0"/>
              <a:ea typeface="宋体" pitchFamily="2" charset="-122"/>
              <a:cs typeface="+mn-cs"/>
            </a:endParaRPr>
          </a:p>
        </p:txBody>
      </p:sp>
      <p:sp>
        <p:nvSpPr>
          <p:cNvPr id="12" name="Rectangle 9">
            <a:extLst>
              <a:ext uri="{FF2B5EF4-FFF2-40B4-BE49-F238E27FC236}">
                <a16:creationId xmlns:a16="http://schemas.microsoft.com/office/drawing/2014/main" id="{85BD3873-9DAA-AED0-D644-D39DB99FD593}"/>
              </a:ext>
            </a:extLst>
          </p:cNvPr>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zh-CN" sz="1800" b="0" i="0" u="none" strike="noStrike" kern="1200" cap="none" spc="0" normalizeH="0" baseline="0" noProof="0" dirty="0">
              <a:ln>
                <a:noFill/>
              </a:ln>
              <a:solidFill>
                <a:srgbClr val="000000"/>
              </a:solidFill>
              <a:effectLst/>
              <a:uLnTx/>
              <a:uFillTx/>
              <a:latin typeface="Arial" panose="020B0604020202020204" pitchFamily="34" charset="0"/>
              <a:ea typeface="宋体" pitchFamily="2" charset="-122"/>
              <a:cs typeface="+mn-cs"/>
            </a:endParaRPr>
          </a:p>
        </p:txBody>
      </p:sp>
      <p:pic>
        <p:nvPicPr>
          <p:cNvPr id="5" name="图片 4" descr="表格&#10;&#10;AI 生成的内容可能不正确。">
            <a:extLst>
              <a:ext uri="{FF2B5EF4-FFF2-40B4-BE49-F238E27FC236}">
                <a16:creationId xmlns:a16="http://schemas.microsoft.com/office/drawing/2014/main" id="{13F29563-417E-7434-FCFB-AD00EBAF7118}"/>
              </a:ext>
            </a:extLst>
          </p:cNvPr>
          <p:cNvPicPr>
            <a:picLocks noChangeAspect="1"/>
          </p:cNvPicPr>
          <p:nvPr/>
        </p:nvPicPr>
        <p:blipFill>
          <a:blip r:embed="rId3">
            <a:extLst>
              <a:ext uri="{28A0092B-C50C-407E-A947-70E740481C1C}">
                <a14:useLocalDpi xmlns:a14="http://schemas.microsoft.com/office/drawing/2010/main" val="0"/>
              </a:ext>
            </a:extLst>
          </a:blip>
          <a:srcRect l="13285" t="63320" r="12906" b="20079"/>
          <a:stretch>
            <a:fillRect/>
          </a:stretch>
        </p:blipFill>
        <p:spPr>
          <a:xfrm>
            <a:off x="1001209" y="677975"/>
            <a:ext cx="7287658" cy="2751025"/>
          </a:xfrm>
          <a:prstGeom prst="rect">
            <a:avLst/>
          </a:prstGeom>
        </p:spPr>
      </p:pic>
      <p:sp>
        <p:nvSpPr>
          <p:cNvPr id="9" name="Rectangle 2">
            <a:extLst>
              <a:ext uri="{FF2B5EF4-FFF2-40B4-BE49-F238E27FC236}">
                <a16:creationId xmlns:a16="http://schemas.microsoft.com/office/drawing/2014/main" id="{A869D883-ED6D-534A-B9FB-247F582CFA07}"/>
              </a:ext>
            </a:extLst>
          </p:cNvPr>
          <p:cNvSpPr txBox="1">
            <a:spLocks noChangeArrowheads="1"/>
          </p:cNvSpPr>
          <p:nvPr/>
        </p:nvSpPr>
        <p:spPr bwMode="auto">
          <a:xfrm>
            <a:off x="2506012" y="3017468"/>
            <a:ext cx="5228395" cy="542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宋体" pitchFamily="2" charset="-122"/>
              </a:defRPr>
            </a:lvl2pPr>
            <a:lvl3pPr algn="ctr" rtl="0" eaLnBrk="0" fontAlgn="base" hangingPunct="0">
              <a:spcBef>
                <a:spcPct val="0"/>
              </a:spcBef>
              <a:spcAft>
                <a:spcPct val="0"/>
              </a:spcAft>
              <a:defRPr sz="4400">
                <a:solidFill>
                  <a:schemeClr val="tx2"/>
                </a:solidFill>
                <a:latin typeface="Arial" charset="0"/>
                <a:ea typeface="宋体" pitchFamily="2" charset="-122"/>
              </a:defRPr>
            </a:lvl3pPr>
            <a:lvl4pPr algn="ctr" rtl="0" eaLnBrk="0" fontAlgn="base" hangingPunct="0">
              <a:spcBef>
                <a:spcPct val="0"/>
              </a:spcBef>
              <a:spcAft>
                <a:spcPct val="0"/>
              </a:spcAft>
              <a:defRPr sz="4400">
                <a:solidFill>
                  <a:schemeClr val="tx2"/>
                </a:solidFill>
                <a:latin typeface="Arial" charset="0"/>
                <a:ea typeface="宋体" pitchFamily="2" charset="-122"/>
              </a:defRPr>
            </a:lvl4pPr>
            <a:lvl5pPr algn="ctr" rtl="0" eaLnBrk="0" fontAlgn="base" hangingPunct="0">
              <a:spcBef>
                <a:spcPct val="0"/>
              </a:spcBef>
              <a:spcAft>
                <a:spcPct val="0"/>
              </a:spcAft>
              <a:defRPr sz="4400">
                <a:solidFill>
                  <a:schemeClr val="tx2"/>
                </a:solidFill>
                <a:latin typeface="Arial" charset="0"/>
                <a:ea typeface="宋体" pitchFamily="2" charset="-122"/>
              </a:defRPr>
            </a:lvl5pPr>
            <a:lvl6pPr marL="457200" algn="ctr" rtl="0" fontAlgn="base">
              <a:spcBef>
                <a:spcPct val="0"/>
              </a:spcBef>
              <a:spcAft>
                <a:spcPct val="0"/>
              </a:spcAft>
              <a:defRPr sz="4400">
                <a:solidFill>
                  <a:schemeClr val="tx2"/>
                </a:solidFill>
                <a:latin typeface="Arial" charset="0"/>
                <a:ea typeface="宋体" pitchFamily="2" charset="-122"/>
              </a:defRPr>
            </a:lvl6pPr>
            <a:lvl7pPr marL="914400" algn="ctr" rtl="0" fontAlgn="base">
              <a:spcBef>
                <a:spcPct val="0"/>
              </a:spcBef>
              <a:spcAft>
                <a:spcPct val="0"/>
              </a:spcAft>
              <a:defRPr sz="4400">
                <a:solidFill>
                  <a:schemeClr val="tx2"/>
                </a:solidFill>
                <a:latin typeface="Arial" charset="0"/>
                <a:ea typeface="宋体" pitchFamily="2" charset="-122"/>
              </a:defRPr>
            </a:lvl7pPr>
            <a:lvl8pPr marL="1371600" algn="ctr" rtl="0" fontAlgn="base">
              <a:spcBef>
                <a:spcPct val="0"/>
              </a:spcBef>
              <a:spcAft>
                <a:spcPct val="0"/>
              </a:spcAft>
              <a:defRPr sz="4400">
                <a:solidFill>
                  <a:schemeClr val="tx2"/>
                </a:solidFill>
                <a:latin typeface="Arial" charset="0"/>
                <a:ea typeface="宋体" pitchFamily="2" charset="-122"/>
              </a:defRPr>
            </a:lvl8pPr>
            <a:lvl9pPr marL="1828800" algn="ctr" rtl="0" fontAlgn="base">
              <a:spcBef>
                <a:spcPct val="0"/>
              </a:spcBef>
              <a:spcAft>
                <a:spcPct val="0"/>
              </a:spcAft>
              <a:defRPr sz="4400">
                <a:solidFill>
                  <a:schemeClr val="tx2"/>
                </a:solidFill>
                <a:latin typeface="Arial" charset="0"/>
                <a:ea typeface="宋体" pitchFamily="2" charset="-122"/>
              </a:defRPr>
            </a:lvl9pPr>
          </a:lstStyle>
          <a:p>
            <a:pPr eaLnBrk="1" hangingPunct="1"/>
            <a:r>
              <a:rPr lang="en-US" altLang="zh-CN" sz="2200" kern="0" dirty="0">
                <a:latin typeface="Tahoma" panose="020B0604030504040204" pitchFamily="34" charset="0"/>
                <a:ea typeface="Tahoma" panose="020B0604030504040204" pitchFamily="34" charset="0"/>
                <a:cs typeface="Tahoma" panose="020B0604030504040204" pitchFamily="34" charset="0"/>
              </a:rPr>
              <a:t>Pauling &amp; Wilson Introduction to QM</a:t>
            </a:r>
            <a:endParaRPr lang="en-US" altLang="zh-CN" sz="2200" i="1" kern="0" dirty="0">
              <a:latin typeface="Tahoma" panose="020B0604030504040204" pitchFamily="34" charset="0"/>
              <a:ea typeface="Tahoma" panose="020B0604030504040204" pitchFamily="34" charset="0"/>
              <a:cs typeface="Tahoma" panose="020B0604030504040204" pitchFamily="34" charset="0"/>
            </a:endParaRPr>
          </a:p>
        </p:txBody>
      </p:sp>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F4456C12-39AE-3DB7-44EC-DF72DCF1B2CA}"/>
                  </a:ext>
                </a:extLst>
              </p:cNvPr>
              <p:cNvSpPr txBox="1"/>
              <p:nvPr/>
            </p:nvSpPr>
            <p:spPr>
              <a:xfrm>
                <a:off x="530741" y="3720088"/>
                <a:ext cx="8322635" cy="2800767"/>
              </a:xfrm>
              <a:prstGeom prst="rect">
                <a:avLst/>
              </a:prstGeom>
              <a:noFill/>
            </p:spPr>
            <p:txBody>
              <a:bodyPr wrap="square">
                <a:spAutoFit/>
              </a:bodyPr>
              <a:lstStyle/>
              <a:p>
                <a:pPr marL="285750" indent="-285750" eaLnBrk="1" hangingPunct="1">
                  <a:buFont typeface="Arial" panose="020B0604020202020204" pitchFamily="34" charset="0"/>
                  <a:buChar char="•"/>
                </a:pPr>
                <a:r>
                  <a:rPr lang="en-US" altLang="zh-CN" sz="2200" kern="1200" dirty="0">
                    <a:solidFill>
                      <a:schemeClr val="tx1"/>
                    </a:solidFill>
                    <a:effectLst/>
                    <a:latin typeface="Tahoma" panose="020B0604030504040204" pitchFamily="34" charset="0"/>
                    <a:ea typeface="Tahoma" panose="020B0604030504040204" pitchFamily="34" charset="0"/>
                    <a:cs typeface="Tahoma" panose="020B0604030504040204" pitchFamily="34" charset="0"/>
                  </a:rPr>
                  <a:t>S. C. Wang (Phys. Z, 1927) correctly understood that the Van de Waals potential between two atoms</a:t>
                </a:r>
                <a:r>
                  <a:rPr lang="en-US" altLang="zh-CN" sz="2200" dirty="0">
                    <a:latin typeface="Tahoma" panose="020B0604030504040204" pitchFamily="34" charset="0"/>
                    <a:ea typeface="Tahoma" panose="020B0604030504040204" pitchFamily="34" charset="0"/>
                    <a:cs typeface="Tahoma" panose="020B0604030504040204" pitchFamily="34" charset="0"/>
                  </a:rPr>
                  <a:t> at far distance arises form the fluctuations of instantaneous dipole moments.  He derived the correct decay power</a:t>
                </a:r>
                <a14:m>
                  <m:oMath xmlns:m="http://schemas.openxmlformats.org/officeDocument/2006/math">
                    <m:r>
                      <a:rPr lang="en-US" altLang="zh-CN" sz="2200" b="0" i="1" smtClean="0">
                        <a:latin typeface="Cambria Math" panose="02040503050406030204" pitchFamily="18" charset="0"/>
                        <a:ea typeface="Tahoma" panose="020B0604030504040204" pitchFamily="34" charset="0"/>
                        <a:cs typeface="Tahoma" panose="020B0604030504040204" pitchFamily="34" charset="0"/>
                      </a:rPr>
                      <m:t>1/</m:t>
                    </m:r>
                    <m:sSup>
                      <m:sSupPr>
                        <m:ctrlPr>
                          <a:rPr lang="en-US" altLang="zh-CN" sz="2200" b="0" i="1" smtClean="0">
                            <a:latin typeface="Cambria Math" panose="02040503050406030204" pitchFamily="18" charset="0"/>
                            <a:ea typeface="Tahoma" panose="020B0604030504040204" pitchFamily="34" charset="0"/>
                            <a:cs typeface="Tahoma" panose="020B0604030504040204" pitchFamily="34" charset="0"/>
                          </a:rPr>
                        </m:ctrlPr>
                      </m:sSupPr>
                      <m:e>
                        <m:r>
                          <a:rPr lang="en-US" altLang="zh-CN" sz="2200" b="0" i="1" smtClean="0">
                            <a:latin typeface="Cambria Math" panose="02040503050406030204" pitchFamily="18" charset="0"/>
                            <a:ea typeface="Tahoma" panose="020B0604030504040204" pitchFamily="34" charset="0"/>
                            <a:cs typeface="Tahoma" panose="020B0604030504040204" pitchFamily="34" charset="0"/>
                          </a:rPr>
                          <m:t>𝑟</m:t>
                        </m:r>
                      </m:e>
                      <m:sup>
                        <m:r>
                          <a:rPr lang="en-US" altLang="zh-CN" sz="2200" b="0" i="1" smtClean="0">
                            <a:latin typeface="Cambria Math" panose="02040503050406030204" pitchFamily="18" charset="0"/>
                            <a:ea typeface="Tahoma" panose="020B0604030504040204" pitchFamily="34" charset="0"/>
                            <a:cs typeface="Tahoma" panose="020B0604030504040204" pitchFamily="34" charset="0"/>
                          </a:rPr>
                          <m:t>6</m:t>
                        </m:r>
                      </m:sup>
                    </m:sSup>
                  </m:oMath>
                </a14:m>
                <a:endParaRPr lang="en-US" altLang="zh-CN" sz="2200" kern="1200"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p>
                <a:pPr marL="285750" indent="-285750" eaLnBrk="1" hangingPunct="1">
                  <a:buFont typeface="Arial" panose="020B0604020202020204" pitchFamily="34" charset="0"/>
                  <a:buChar char="•"/>
                </a:pPr>
                <a:endParaRPr lang="en-US" altLang="zh-CN" sz="2200" kern="1200" dirty="0">
                  <a:solidFill>
                    <a:schemeClr val="tx1"/>
                  </a:solidFill>
                  <a:effectLst/>
                  <a:latin typeface="Tahoma" panose="020B0604030504040204" pitchFamily="34" charset="0"/>
                  <a:ea typeface="Tahoma" panose="020B0604030504040204" pitchFamily="34" charset="0"/>
                  <a:cs typeface="Tahoma" panose="020B0604030504040204" pitchFamily="34" charset="0"/>
                </a:endParaRPr>
              </a:p>
              <a:p>
                <a:pPr marL="285750" indent="-285750" eaLnBrk="1" hangingPunct="1">
                  <a:buFont typeface="Arial" panose="020B0604020202020204" pitchFamily="34" charset="0"/>
                  <a:buChar char="•"/>
                </a:pPr>
                <a:r>
                  <a:rPr lang="en-US" altLang="zh-CN" sz="2200" dirty="0">
                    <a:latin typeface="Tahoma" panose="020B0604030504040204" pitchFamily="34" charset="0"/>
                    <a:ea typeface="Tahoma" panose="020B0604030504040204" pitchFamily="34" charset="0"/>
                    <a:cs typeface="Tahoma" panose="020B0604030504040204" pitchFamily="34" charset="0"/>
                  </a:rPr>
                  <a:t>F. London’s work (Z. Phys. 1930) is a further development based on  Wang’s. It is not so fair to emphasize that London obtained the correct coefficient. </a:t>
                </a:r>
                <a:endParaRPr lang="zh-CN" altLang="zh-CN" sz="1800" kern="1200" dirty="0">
                  <a:solidFill>
                    <a:schemeClr val="tx1"/>
                  </a:solidFill>
                  <a:effectLst/>
                  <a:latin typeface="Arial" charset="0"/>
                  <a:ea typeface="宋体" pitchFamily="2" charset="-122"/>
                  <a:cs typeface="+mn-cs"/>
                </a:endParaRPr>
              </a:p>
            </p:txBody>
          </p:sp>
        </mc:Choice>
        <mc:Fallback xmlns="">
          <p:sp>
            <p:nvSpPr>
              <p:cNvPr id="13" name="文本框 12">
                <a:extLst>
                  <a:ext uri="{FF2B5EF4-FFF2-40B4-BE49-F238E27FC236}">
                    <a16:creationId xmlns:a16="http://schemas.microsoft.com/office/drawing/2014/main" id="{F4456C12-39AE-3DB7-44EC-DF72DCF1B2CA}"/>
                  </a:ext>
                </a:extLst>
              </p:cNvPr>
              <p:cNvSpPr txBox="1">
                <a:spLocks noRot="1" noChangeAspect="1" noMove="1" noResize="1" noEditPoints="1" noAdjustHandles="1" noChangeArrowheads="1" noChangeShapeType="1" noTextEdit="1"/>
              </p:cNvSpPr>
              <p:nvPr/>
            </p:nvSpPr>
            <p:spPr>
              <a:xfrm>
                <a:off x="530741" y="3720088"/>
                <a:ext cx="8322635" cy="2800767"/>
              </a:xfrm>
              <a:prstGeom prst="rect">
                <a:avLst/>
              </a:prstGeom>
              <a:blipFill>
                <a:blip r:embed="rId4"/>
                <a:stretch>
                  <a:fillRect l="-806" t="-1087" b="-3478"/>
                </a:stretch>
              </a:blipFill>
            </p:spPr>
            <p:txBody>
              <a:bodyPr/>
              <a:lstStyle/>
              <a:p>
                <a:r>
                  <a:rPr lang="zh-CN" altLang="en-US">
                    <a:noFill/>
                  </a:rPr>
                  <a:t> </a:t>
                </a:r>
              </a:p>
            </p:txBody>
          </p:sp>
        </mc:Fallback>
      </mc:AlternateContent>
      <p:sp>
        <p:nvSpPr>
          <p:cNvPr id="14" name="Rectangle 2">
            <a:extLst>
              <a:ext uri="{FF2B5EF4-FFF2-40B4-BE49-F238E27FC236}">
                <a16:creationId xmlns:a16="http://schemas.microsoft.com/office/drawing/2014/main" id="{F4891ECB-53B4-D292-F22A-2A3BC38197BC}"/>
              </a:ext>
            </a:extLst>
          </p:cNvPr>
          <p:cNvSpPr>
            <a:spLocks noGrp="1" noChangeArrowheads="1"/>
          </p:cNvSpPr>
          <p:nvPr>
            <p:ph type="title"/>
          </p:nvPr>
        </p:nvSpPr>
        <p:spPr>
          <a:xfrm>
            <a:off x="698159" y="234238"/>
            <a:ext cx="7590708" cy="443737"/>
          </a:xfrm>
          <a:noFill/>
        </p:spPr>
        <p:txBody>
          <a:bodyPr/>
          <a:lstStyle/>
          <a:p>
            <a:pPr eaLnBrk="1" hangingPunct="1"/>
            <a:r>
              <a:rPr lang="en-US" altLang="zh-CN" sz="2600" u="sng" dirty="0">
                <a:latin typeface="Tahoma" panose="020B0604030504040204" pitchFamily="34" charset="0"/>
                <a:ea typeface="Tahoma" panose="020B0604030504040204" pitchFamily="34" charset="0"/>
                <a:cs typeface="Tahoma" panose="020B0604030504040204" pitchFamily="34" charset="0"/>
              </a:rPr>
              <a:t>Wang-London force </a:t>
            </a:r>
          </a:p>
        </p:txBody>
      </p:sp>
    </p:spTree>
    <p:extLst>
      <p:ext uri="{BB962C8B-B14F-4D97-AF65-F5344CB8AC3E}">
        <p14:creationId xmlns:p14="http://schemas.microsoft.com/office/powerpoint/2010/main" val="13667486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CF8DB7-F61C-E9F3-A042-3FEF07BEC24A}"/>
            </a:ext>
          </a:extLst>
        </p:cNvPr>
        <p:cNvGrpSpPr/>
        <p:nvPr/>
      </p:nvGrpSpPr>
      <p:grpSpPr>
        <a:xfrm>
          <a:off x="0" y="0"/>
          <a:ext cx="0" cy="0"/>
          <a:chOff x="0" y="0"/>
          <a:chExt cx="0" cy="0"/>
        </a:xfrm>
      </p:grpSpPr>
      <p:sp>
        <p:nvSpPr>
          <p:cNvPr id="49" name="灯片编号占位符 5">
            <a:extLst>
              <a:ext uri="{FF2B5EF4-FFF2-40B4-BE49-F238E27FC236}">
                <a16:creationId xmlns:a16="http://schemas.microsoft.com/office/drawing/2014/main" id="{0C1E26E1-9B7D-EE3D-6777-B4F9D509C489}"/>
              </a:ext>
            </a:extLst>
          </p:cNvPr>
          <p:cNvSpPr>
            <a:spLocks noGrp="1"/>
          </p:cNvSpPr>
          <p:nvPr>
            <p:ph type="sldNum" sz="quarter" idx="12"/>
          </p:nvPr>
        </p:nvSpPr>
        <p:spPr>
          <a:xfrm>
            <a:off x="6654800" y="6180204"/>
            <a:ext cx="2133600" cy="476250"/>
          </a:xfrm>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8B00832E-0522-4F69-AB57-0F55B8D32D74}" type="slidenum">
              <a:rPr kumimoji="0" lang="en-US" altLang="zh-CN" sz="1400" b="0" i="0" u="none" strike="noStrike" kern="1200" cap="none" spc="0" normalizeH="0" baseline="0" noProof="0">
                <a:ln>
                  <a:noFill/>
                </a:ln>
                <a:solidFill>
                  <a:srgbClr val="000000"/>
                </a:solidFill>
                <a:effectLst/>
                <a:uLnTx/>
                <a:uFillTx/>
                <a:latin typeface="Arial" charset="0"/>
                <a:ea typeface="宋体"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27</a:t>
            </a:fld>
            <a:endParaRPr kumimoji="0" lang="en-US" altLang="zh-CN" sz="1400" b="0" i="0" u="none" strike="noStrike" kern="1200" cap="none" spc="0" normalizeH="0" baseline="0" noProof="0" dirty="0">
              <a:ln>
                <a:noFill/>
              </a:ln>
              <a:solidFill>
                <a:srgbClr val="000000"/>
              </a:solidFill>
              <a:effectLst/>
              <a:uLnTx/>
              <a:uFillTx/>
              <a:latin typeface="Arial" charset="0"/>
              <a:ea typeface="宋体" pitchFamily="2" charset="-122"/>
              <a:cs typeface="+mn-cs"/>
            </a:endParaRPr>
          </a:p>
        </p:txBody>
      </p:sp>
      <p:grpSp>
        <p:nvGrpSpPr>
          <p:cNvPr id="1271812" name="Group 4">
            <a:extLst>
              <a:ext uri="{FF2B5EF4-FFF2-40B4-BE49-F238E27FC236}">
                <a16:creationId xmlns:a16="http://schemas.microsoft.com/office/drawing/2014/main" id="{48CA8C43-C0CE-0E30-8515-646A42FCE5AE}"/>
              </a:ext>
            </a:extLst>
          </p:cNvPr>
          <p:cNvGrpSpPr>
            <a:grpSpLocks/>
          </p:cNvGrpSpPr>
          <p:nvPr/>
        </p:nvGrpSpPr>
        <p:grpSpPr bwMode="auto">
          <a:xfrm>
            <a:off x="6469239" y="4391986"/>
            <a:ext cx="2249453" cy="1410695"/>
            <a:chOff x="544" y="3271"/>
            <a:chExt cx="1304" cy="590"/>
          </a:xfrm>
        </p:grpSpPr>
        <p:sp>
          <p:nvSpPr>
            <p:cNvPr id="1271813" name="Oval 5">
              <a:extLst>
                <a:ext uri="{FF2B5EF4-FFF2-40B4-BE49-F238E27FC236}">
                  <a16:creationId xmlns:a16="http://schemas.microsoft.com/office/drawing/2014/main" id="{F22AFA38-C9AA-EC5D-2755-A031D27F56D0}"/>
                </a:ext>
              </a:extLst>
            </p:cNvPr>
            <p:cNvSpPr>
              <a:spLocks noChangeArrowheads="1"/>
            </p:cNvSpPr>
            <p:nvPr/>
          </p:nvSpPr>
          <p:spPr bwMode="auto">
            <a:xfrm>
              <a:off x="544" y="3271"/>
              <a:ext cx="1304" cy="590"/>
            </a:xfrm>
            <a:prstGeom prst="ellipse">
              <a:avLst/>
            </a:prstGeom>
            <a:solidFill>
              <a:srgbClr val="CCFFFF"/>
            </a:solidFill>
            <a:ln w="28575">
              <a:solidFill>
                <a:schemeClr val="tx1"/>
              </a:solidFill>
              <a:round/>
              <a:headEnd/>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2200" b="0" i="0" u="none" strike="noStrike" kern="1200" cap="none" spc="0" normalizeH="0" baseline="0" noProof="0">
                <a:ln>
                  <a:noFill/>
                </a:ln>
                <a:solidFill>
                  <a:srgbClr val="0000CC"/>
                </a:solidFill>
                <a:effectLst/>
                <a:uLnTx/>
                <a:uFillTx/>
                <a:latin typeface="Tahoma" panose="020B0604030504040204" pitchFamily="34" charset="0"/>
                <a:ea typeface="宋体" pitchFamily="2" charset="-122"/>
                <a:cs typeface="+mn-cs"/>
              </a:endParaRPr>
            </a:p>
          </p:txBody>
        </p:sp>
        <p:sp>
          <p:nvSpPr>
            <p:cNvPr id="1271814" name="Text Box 6">
              <a:extLst>
                <a:ext uri="{FF2B5EF4-FFF2-40B4-BE49-F238E27FC236}">
                  <a16:creationId xmlns:a16="http://schemas.microsoft.com/office/drawing/2014/main" id="{D36676C5-4653-17A9-B40B-1F46AAEC2A72}"/>
                </a:ext>
              </a:extLst>
            </p:cNvPr>
            <p:cNvSpPr txBox="1">
              <a:spLocks noChangeArrowheads="1"/>
            </p:cNvSpPr>
            <p:nvPr/>
          </p:nvSpPr>
          <p:spPr bwMode="auto">
            <a:xfrm>
              <a:off x="634" y="3391"/>
              <a:ext cx="1129" cy="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2000" b="0" i="0" u="none" strike="noStrike" kern="1200" cap="none" spc="0" normalizeH="0" baseline="0" noProof="0" dirty="0">
                  <a:ln>
                    <a:noFill/>
                  </a:ln>
                  <a:solidFill>
                    <a:srgbClr val="000000"/>
                  </a:solidFill>
                  <a:effectLst/>
                  <a:uLnTx/>
                  <a:uFillTx/>
                  <a:latin typeface="Tahoma" panose="020B0604030504040204" pitchFamily="34" charset="0"/>
                  <a:ea typeface="宋体" pitchFamily="2" charset="-122"/>
                  <a:cs typeface="+mn-cs"/>
                </a:rPr>
                <a:t>Spectrum of the asymmetric top</a:t>
              </a:r>
            </a:p>
          </p:txBody>
        </p:sp>
      </p:grpSp>
      <p:grpSp>
        <p:nvGrpSpPr>
          <p:cNvPr id="1271815" name="Group 7">
            <a:extLst>
              <a:ext uri="{FF2B5EF4-FFF2-40B4-BE49-F238E27FC236}">
                <a16:creationId xmlns:a16="http://schemas.microsoft.com/office/drawing/2014/main" id="{78829E97-29CB-A140-4815-20B683813048}"/>
              </a:ext>
            </a:extLst>
          </p:cNvPr>
          <p:cNvGrpSpPr>
            <a:grpSpLocks/>
          </p:cNvGrpSpPr>
          <p:nvPr/>
        </p:nvGrpSpPr>
        <p:grpSpPr bwMode="auto">
          <a:xfrm>
            <a:off x="592668" y="4431790"/>
            <a:ext cx="2507819" cy="1440902"/>
            <a:chOff x="3560" y="2886"/>
            <a:chExt cx="1350" cy="635"/>
          </a:xfrm>
        </p:grpSpPr>
        <p:sp>
          <p:nvSpPr>
            <p:cNvPr id="1271816" name="Oval 8">
              <a:extLst>
                <a:ext uri="{FF2B5EF4-FFF2-40B4-BE49-F238E27FC236}">
                  <a16:creationId xmlns:a16="http://schemas.microsoft.com/office/drawing/2014/main" id="{937B7A45-456D-D18A-6183-EBDD13955EF5}"/>
                </a:ext>
              </a:extLst>
            </p:cNvPr>
            <p:cNvSpPr>
              <a:spLocks noChangeArrowheads="1"/>
            </p:cNvSpPr>
            <p:nvPr/>
          </p:nvSpPr>
          <p:spPr bwMode="auto">
            <a:xfrm>
              <a:off x="3560" y="2886"/>
              <a:ext cx="1350" cy="635"/>
            </a:xfrm>
            <a:prstGeom prst="ellipse">
              <a:avLst/>
            </a:prstGeom>
            <a:solidFill>
              <a:srgbClr val="CCFFFF"/>
            </a:solidFill>
            <a:ln w="28575">
              <a:solidFill>
                <a:schemeClr val="tx1"/>
              </a:solidFill>
              <a:round/>
              <a:headEnd/>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2200" b="0" i="0" u="none" strike="noStrike" kern="1200" cap="none" spc="0" normalizeH="0" baseline="0" noProof="0">
                <a:ln>
                  <a:noFill/>
                </a:ln>
                <a:solidFill>
                  <a:srgbClr val="0000CC"/>
                </a:solidFill>
                <a:effectLst/>
                <a:uLnTx/>
                <a:uFillTx/>
                <a:latin typeface="Tahoma" panose="020B0604030504040204" pitchFamily="34" charset="0"/>
                <a:ea typeface="宋体" pitchFamily="2" charset="-122"/>
                <a:cs typeface="+mn-cs"/>
              </a:endParaRPr>
            </a:p>
          </p:txBody>
        </p:sp>
        <mc:AlternateContent xmlns:mc="http://schemas.openxmlformats.org/markup-compatibility/2006" xmlns:a14="http://schemas.microsoft.com/office/drawing/2010/main">
          <mc:Choice Requires="a14">
            <p:sp>
              <p:nvSpPr>
                <p:cNvPr id="1271817" name="Text Box 9">
                  <a:extLst>
                    <a:ext uri="{FF2B5EF4-FFF2-40B4-BE49-F238E27FC236}">
                      <a16:creationId xmlns:a16="http://schemas.microsoft.com/office/drawing/2014/main" id="{EEDC9325-786A-D79B-C64E-CB3EEB756489}"/>
                    </a:ext>
                  </a:extLst>
                </p:cNvPr>
                <p:cNvSpPr txBox="1">
                  <a:spLocks noChangeArrowheads="1"/>
                </p:cNvSpPr>
                <p:nvPr/>
              </p:nvSpPr>
              <p:spPr bwMode="auto">
                <a:xfrm>
                  <a:off x="3686" y="2979"/>
                  <a:ext cx="1097" cy="448"/>
                </a:xfrm>
                <a:prstGeom prst="rect">
                  <a:avLst/>
                </a:prstGeom>
                <a:noFill/>
                <a:ln>
                  <a:noFill/>
                </a:ln>
                <a:effectLst/>
                <a:extLst>
                  <a:ext uri="{909E8E84-426E-40DD-AFC4-6F175D3DCCD1}">
                    <a14:hiddenFill>
                      <a:solidFill>
                        <a:schemeClr val="accent1"/>
                      </a:solidFill>
                    </a14:hiddenFill>
                  </a:ext>
                  <a:ext uri="{91240B29-F687-4F45-9708-019B960494DF}">
                    <a14:hiddenLine w="28575">
                      <a:solidFill>
                        <a:schemeClr val="tx1"/>
                      </a:solidFill>
                      <a:miter lim="800000"/>
                      <a:headEnd/>
                      <a:tailEnd type="none" w="lg" len="lg"/>
                    </a14:hiddenLine>
                  </a:ext>
                  <a:ext uri="{AF507438-7753-43E0-B8FC-AC1667EBCBE1}">
                    <a14:hiddenEffects>
                      <a:effectLst>
                        <a:outerShdw dist="35921" dir="2700000" algn="ctr" rotWithShape="0">
                          <a:schemeClr val="bg2"/>
                        </a:outerShdw>
                      </a:effectLst>
                    </a14:hiddenEffects>
                  </a:ext>
                </a:extLst>
              </p:spPr>
              <p:txBody>
                <a:bodyPr wrap="squar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2000" b="0" i="0" u="none" strike="noStrike" kern="1200" cap="none" spc="0" normalizeH="0" baseline="0" noProof="0" dirty="0">
                      <a:ln>
                        <a:noFill/>
                      </a:ln>
                      <a:solidFill>
                        <a:srgbClr val="000000"/>
                      </a:solidFill>
                      <a:effectLst/>
                      <a:uLnTx/>
                      <a:uFillTx/>
                      <a:latin typeface="Tahoma" panose="020B0604030504040204" pitchFamily="34" charset="0"/>
                      <a:ea typeface="宋体" pitchFamily="2" charset="-122"/>
                      <a:cs typeface="+mn-cs"/>
                    </a:rPr>
                    <a:t> Deriving Van der Waals </a:t>
                  </a:r>
                  <a:r>
                    <a:rPr lang="en-US" altLang="zh-CN" sz="2000" dirty="0">
                      <a:solidFill>
                        <a:srgbClr val="000000"/>
                      </a:solidFill>
                      <a:latin typeface="Tahoma" panose="020B0604030504040204" pitchFamily="34" charset="0"/>
                    </a:rPr>
                    <a:t>potential</a:t>
                  </a:r>
                  <a:r>
                    <a:rPr kumimoji="0" lang="en-US" altLang="zh-CN" sz="2000" b="0" i="0" u="none" strike="noStrike" kern="1200" cap="none" spc="0" normalizeH="0" baseline="0" noProof="0" dirty="0">
                      <a:ln>
                        <a:noFill/>
                      </a:ln>
                      <a:solidFill>
                        <a:srgbClr val="000000"/>
                      </a:solidFill>
                      <a:effectLst/>
                      <a:uLnTx/>
                      <a:uFillTx/>
                      <a:latin typeface="Tahoma" panose="020B0604030504040204" pitchFamily="34" charset="0"/>
                      <a:ea typeface="宋体" pitchFamily="2" charset="-122"/>
                      <a:cs typeface="+mn-cs"/>
                    </a:rPr>
                    <a:t> </a:t>
                  </a:r>
                  <a14:m>
                    <m:oMath xmlns:m="http://schemas.openxmlformats.org/officeDocument/2006/math">
                      <m:r>
                        <a:rPr kumimoji="0" lang="en-US" altLang="zh-CN"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−1/</m:t>
                      </m:r>
                      <m:sSup>
                        <m:sSupPr>
                          <m:ctrlPr>
                            <a:rPr kumimoji="0" lang="en-US" altLang="zh-CN"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pPr>
                        <m:e>
                          <m:r>
                            <a:rPr kumimoji="0" lang="en-US" altLang="zh-CN"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𝑟</m:t>
                          </m:r>
                        </m:e>
                        <m:sup>
                          <m:r>
                            <a:rPr kumimoji="0" lang="en-US" altLang="zh-CN"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6</m:t>
                          </m:r>
                        </m:sup>
                      </m:sSup>
                    </m:oMath>
                  </a14:m>
                  <a:r>
                    <a:rPr kumimoji="0" lang="en-US" altLang="zh-CN" sz="2000" b="0" i="0" u="none" strike="noStrike" kern="1200" cap="none" spc="0" normalizeH="0" baseline="0" noProof="0" dirty="0">
                      <a:ln>
                        <a:noFill/>
                      </a:ln>
                      <a:solidFill>
                        <a:srgbClr val="000000"/>
                      </a:solidFill>
                      <a:effectLst/>
                      <a:uLnTx/>
                      <a:uFillTx/>
                      <a:latin typeface="Tahoma" panose="020B0604030504040204" pitchFamily="34" charset="0"/>
                      <a:ea typeface="宋体" pitchFamily="2" charset="-122"/>
                      <a:cs typeface="+mn-cs"/>
                    </a:rPr>
                    <a:t> </a:t>
                  </a:r>
                </a:p>
              </p:txBody>
            </p:sp>
          </mc:Choice>
          <mc:Fallback xmlns="">
            <p:sp>
              <p:nvSpPr>
                <p:cNvPr id="1271817" name="Text Box 9">
                  <a:extLst>
                    <a:ext uri="{FF2B5EF4-FFF2-40B4-BE49-F238E27FC236}">
                      <a16:creationId xmlns:a16="http://schemas.microsoft.com/office/drawing/2014/main" id="{EEDC9325-786A-D79B-C64E-CB3EEB756489}"/>
                    </a:ext>
                  </a:extLst>
                </p:cNvPr>
                <p:cNvSpPr txBox="1">
                  <a:spLocks noRot="1" noChangeAspect="1" noMove="1" noResize="1" noEditPoints="1" noAdjustHandles="1" noChangeArrowheads="1" noChangeShapeType="1" noTextEdit="1"/>
                </p:cNvSpPr>
                <p:nvPr/>
              </p:nvSpPr>
              <p:spPr bwMode="auto">
                <a:xfrm>
                  <a:off x="3686" y="2979"/>
                  <a:ext cx="1097" cy="448"/>
                </a:xfrm>
                <a:prstGeom prst="rect">
                  <a:avLst/>
                </a:prstGeom>
                <a:blipFill>
                  <a:blip r:embed="rId3"/>
                  <a:stretch>
                    <a:fillRect l="-1198" t="-3614" b="-10241"/>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grpSp>
      <p:sp>
        <p:nvSpPr>
          <p:cNvPr id="1271818" name="Line 10">
            <a:extLst>
              <a:ext uri="{FF2B5EF4-FFF2-40B4-BE49-F238E27FC236}">
                <a16:creationId xmlns:a16="http://schemas.microsoft.com/office/drawing/2014/main" id="{661C10DB-F142-4F98-4B2F-5BF1CCD3689A}"/>
              </a:ext>
            </a:extLst>
          </p:cNvPr>
          <p:cNvSpPr>
            <a:spLocks noChangeShapeType="1"/>
          </p:cNvSpPr>
          <p:nvPr/>
        </p:nvSpPr>
        <p:spPr bwMode="auto">
          <a:xfrm>
            <a:off x="5970588" y="4137466"/>
            <a:ext cx="684212" cy="476250"/>
          </a:xfrm>
          <a:prstGeom prst="line">
            <a:avLst/>
          </a:prstGeom>
          <a:noFill/>
          <a:ln w="38100">
            <a:solidFill>
              <a:srgbClr val="FF0000"/>
            </a:solidFill>
            <a:round/>
            <a:headEnd type="stealth" w="lg" len="lg"/>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2200" b="0" i="0" u="none" strike="noStrike" kern="1200" cap="none" spc="0" normalizeH="0" baseline="0" noProof="0">
              <a:ln>
                <a:noFill/>
              </a:ln>
              <a:solidFill>
                <a:srgbClr val="0000CC"/>
              </a:solidFill>
              <a:effectLst/>
              <a:uLnTx/>
              <a:uFillTx/>
              <a:latin typeface="Tahoma" panose="020B0604030504040204" pitchFamily="34" charset="0"/>
              <a:ea typeface="宋体" pitchFamily="2" charset="-122"/>
              <a:cs typeface="+mn-cs"/>
            </a:endParaRPr>
          </a:p>
        </p:txBody>
      </p:sp>
      <p:sp>
        <p:nvSpPr>
          <p:cNvPr id="1271819" name="Line 11">
            <a:extLst>
              <a:ext uri="{FF2B5EF4-FFF2-40B4-BE49-F238E27FC236}">
                <a16:creationId xmlns:a16="http://schemas.microsoft.com/office/drawing/2014/main" id="{9D9096F1-632F-9B7D-6E38-8B766FED5FEC}"/>
              </a:ext>
            </a:extLst>
          </p:cNvPr>
          <p:cNvSpPr>
            <a:spLocks noChangeShapeType="1"/>
          </p:cNvSpPr>
          <p:nvPr/>
        </p:nvSpPr>
        <p:spPr bwMode="auto">
          <a:xfrm flipV="1">
            <a:off x="2664599" y="4026871"/>
            <a:ext cx="543701" cy="484337"/>
          </a:xfrm>
          <a:prstGeom prst="line">
            <a:avLst/>
          </a:prstGeom>
          <a:noFill/>
          <a:ln w="38100">
            <a:solidFill>
              <a:srgbClr val="FF0000"/>
            </a:solidFill>
            <a:round/>
            <a:headEnd type="stealth" w="lg" len="lg"/>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2200" b="0" i="0" u="none" strike="noStrike" kern="1200" cap="none" spc="0" normalizeH="0" baseline="0" noProof="0">
              <a:ln>
                <a:noFill/>
              </a:ln>
              <a:solidFill>
                <a:srgbClr val="0000CC"/>
              </a:solidFill>
              <a:effectLst/>
              <a:uLnTx/>
              <a:uFillTx/>
              <a:latin typeface="Tahoma" panose="020B0604030504040204" pitchFamily="34" charset="0"/>
              <a:ea typeface="宋体" pitchFamily="2" charset="-122"/>
              <a:cs typeface="+mn-cs"/>
            </a:endParaRPr>
          </a:p>
        </p:txBody>
      </p:sp>
      <p:grpSp>
        <p:nvGrpSpPr>
          <p:cNvPr id="1271820" name="Group 12">
            <a:extLst>
              <a:ext uri="{FF2B5EF4-FFF2-40B4-BE49-F238E27FC236}">
                <a16:creationId xmlns:a16="http://schemas.microsoft.com/office/drawing/2014/main" id="{AFC846E5-42AC-A3BD-8534-61AF93B04BCD}"/>
              </a:ext>
            </a:extLst>
          </p:cNvPr>
          <p:cNvGrpSpPr>
            <a:grpSpLocks/>
          </p:cNvGrpSpPr>
          <p:nvPr/>
        </p:nvGrpSpPr>
        <p:grpSpPr bwMode="auto">
          <a:xfrm>
            <a:off x="3239275" y="3051702"/>
            <a:ext cx="2773363" cy="1440901"/>
            <a:chOff x="249" y="1940"/>
            <a:chExt cx="1451" cy="628"/>
          </a:xfrm>
        </p:grpSpPr>
        <p:sp>
          <p:nvSpPr>
            <p:cNvPr id="1271821" name="Oval 13">
              <a:extLst>
                <a:ext uri="{FF2B5EF4-FFF2-40B4-BE49-F238E27FC236}">
                  <a16:creationId xmlns:a16="http://schemas.microsoft.com/office/drawing/2014/main" id="{50229C1A-B650-5B58-82FD-660B394C90BE}"/>
                </a:ext>
              </a:extLst>
            </p:cNvPr>
            <p:cNvSpPr>
              <a:spLocks noChangeArrowheads="1"/>
            </p:cNvSpPr>
            <p:nvPr/>
          </p:nvSpPr>
          <p:spPr bwMode="auto">
            <a:xfrm>
              <a:off x="249" y="1940"/>
              <a:ext cx="1429" cy="628"/>
            </a:xfrm>
            <a:prstGeom prst="ellipse">
              <a:avLst/>
            </a:prstGeom>
            <a:solidFill>
              <a:srgbClr val="FFCC00"/>
            </a:solidFill>
            <a:ln w="28575">
              <a:solidFill>
                <a:schemeClr val="tx1"/>
              </a:solidFill>
              <a:round/>
              <a:headEnd/>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2200" b="0" i="0" u="none" strike="noStrike" kern="1200" cap="none" spc="0" normalizeH="0" baseline="0" noProof="0">
                <a:ln>
                  <a:noFill/>
                </a:ln>
                <a:solidFill>
                  <a:srgbClr val="0000CC"/>
                </a:solidFill>
                <a:effectLst/>
                <a:uLnTx/>
                <a:uFillTx/>
                <a:latin typeface="Tahoma" panose="020B0604030504040204" pitchFamily="34" charset="0"/>
                <a:ea typeface="宋体" pitchFamily="2" charset="-122"/>
                <a:cs typeface="+mn-cs"/>
              </a:endParaRPr>
            </a:p>
          </p:txBody>
        </p:sp>
        <p:sp>
          <p:nvSpPr>
            <p:cNvPr id="1271822" name="Text Box 14">
              <a:extLst>
                <a:ext uri="{FF2B5EF4-FFF2-40B4-BE49-F238E27FC236}">
                  <a16:creationId xmlns:a16="http://schemas.microsoft.com/office/drawing/2014/main" id="{157A9862-CFAF-28AA-F628-0B98EBECBFEF}"/>
                </a:ext>
              </a:extLst>
            </p:cNvPr>
            <p:cNvSpPr txBox="1">
              <a:spLocks noChangeArrowheads="1"/>
            </p:cNvSpPr>
            <p:nvPr/>
          </p:nvSpPr>
          <p:spPr bwMode="auto">
            <a:xfrm>
              <a:off x="249" y="2103"/>
              <a:ext cx="1451" cy="3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2200" b="1" i="0" u="none" strike="noStrike" kern="1200" cap="none" spc="0" normalizeH="0" baseline="0" noProof="0" dirty="0">
                  <a:ln>
                    <a:noFill/>
                  </a:ln>
                  <a:solidFill>
                    <a:srgbClr val="0000CC"/>
                  </a:solidFill>
                  <a:effectLst/>
                  <a:uLnTx/>
                  <a:uFillTx/>
                  <a:latin typeface="Tahoma" panose="020B0604030504040204" pitchFamily="34" charset="0"/>
                  <a:ea typeface="宋体" pitchFamily="2" charset="-122"/>
                  <a:cs typeface="+mn-cs"/>
                </a:rPr>
                <a:t> Shou-chin Wang (</a:t>
              </a:r>
              <a:r>
                <a:rPr kumimoji="0" lang="zh-CN" altLang="en-US" sz="2200" b="1" i="0" u="none" strike="noStrike" kern="1200" cap="none" spc="0" normalizeH="0" baseline="0" noProof="0" dirty="0">
                  <a:ln>
                    <a:noFill/>
                  </a:ln>
                  <a:solidFill>
                    <a:srgbClr val="0000CC"/>
                  </a:solidFill>
                  <a:effectLst/>
                  <a:uLnTx/>
                  <a:uFillTx/>
                  <a:latin typeface="Tahoma" panose="020B0604030504040204" pitchFamily="34" charset="0"/>
                  <a:ea typeface="宋体" pitchFamily="2" charset="-122"/>
                  <a:cs typeface="+mn-cs"/>
                </a:rPr>
                <a:t>王守竞）</a:t>
              </a:r>
              <a:endParaRPr kumimoji="0" lang="en-US" altLang="zh-CN" sz="2200" b="1" i="0" u="none" strike="noStrike" kern="1200" cap="none" spc="0" normalizeH="0" baseline="0" noProof="0" dirty="0">
                <a:ln>
                  <a:noFill/>
                </a:ln>
                <a:solidFill>
                  <a:srgbClr val="0000CC"/>
                </a:solidFill>
                <a:effectLst/>
                <a:uLnTx/>
                <a:uFillTx/>
                <a:latin typeface="Tahoma" panose="020B0604030504040204" pitchFamily="34" charset="0"/>
                <a:ea typeface="宋体" pitchFamily="2" charset="-122"/>
                <a:cs typeface="+mn-cs"/>
              </a:endParaRPr>
            </a:p>
          </p:txBody>
        </p:sp>
      </p:grpSp>
      <p:grpSp>
        <p:nvGrpSpPr>
          <p:cNvPr id="1271823" name="Group 15">
            <a:extLst>
              <a:ext uri="{FF2B5EF4-FFF2-40B4-BE49-F238E27FC236}">
                <a16:creationId xmlns:a16="http://schemas.microsoft.com/office/drawing/2014/main" id="{920867B1-4ED9-3A0A-5D65-BBB3403622D9}"/>
              </a:ext>
            </a:extLst>
          </p:cNvPr>
          <p:cNvGrpSpPr>
            <a:grpSpLocks/>
          </p:cNvGrpSpPr>
          <p:nvPr/>
        </p:nvGrpSpPr>
        <p:grpSpPr bwMode="auto">
          <a:xfrm>
            <a:off x="3239275" y="734781"/>
            <a:ext cx="2524122" cy="1405697"/>
            <a:chOff x="1908" y="2883"/>
            <a:chExt cx="1610" cy="680"/>
          </a:xfrm>
        </p:grpSpPr>
        <p:sp>
          <p:nvSpPr>
            <p:cNvPr id="1271824" name="Oval 16">
              <a:extLst>
                <a:ext uri="{FF2B5EF4-FFF2-40B4-BE49-F238E27FC236}">
                  <a16:creationId xmlns:a16="http://schemas.microsoft.com/office/drawing/2014/main" id="{5A0535BB-7F6C-279B-A02E-6F2AA75A5998}"/>
                </a:ext>
              </a:extLst>
            </p:cNvPr>
            <p:cNvSpPr>
              <a:spLocks noChangeArrowheads="1"/>
            </p:cNvSpPr>
            <p:nvPr/>
          </p:nvSpPr>
          <p:spPr bwMode="auto">
            <a:xfrm>
              <a:off x="1928" y="2883"/>
              <a:ext cx="1564" cy="680"/>
            </a:xfrm>
            <a:prstGeom prst="ellipse">
              <a:avLst/>
            </a:prstGeom>
            <a:solidFill>
              <a:srgbClr val="CCFFFF"/>
            </a:solidFill>
            <a:ln w="28575">
              <a:solidFill>
                <a:schemeClr val="tx1"/>
              </a:solidFill>
              <a:round/>
              <a:headEnd/>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2200" b="0" i="0" u="none" strike="noStrike" kern="1200" cap="none" spc="0" normalizeH="0" baseline="0" noProof="0">
                <a:ln>
                  <a:noFill/>
                </a:ln>
                <a:solidFill>
                  <a:srgbClr val="0000CC"/>
                </a:solidFill>
                <a:effectLst/>
                <a:uLnTx/>
                <a:uFillTx/>
                <a:latin typeface="Tahoma" panose="020B0604030504040204" pitchFamily="34" charset="0"/>
                <a:ea typeface="宋体" pitchFamily="2" charset="-122"/>
                <a:cs typeface="+mn-cs"/>
              </a:endParaRPr>
            </a:p>
          </p:txBody>
        </p:sp>
        <mc:AlternateContent xmlns:mc="http://schemas.openxmlformats.org/markup-compatibility/2006" xmlns:a14="http://schemas.microsoft.com/office/drawing/2010/main">
          <mc:Choice Requires="a14">
            <p:sp>
              <p:nvSpPr>
                <p:cNvPr id="1271825" name="Text Box 17">
                  <a:extLst>
                    <a:ext uri="{FF2B5EF4-FFF2-40B4-BE49-F238E27FC236}">
                      <a16:creationId xmlns:a16="http://schemas.microsoft.com/office/drawing/2014/main" id="{9C4EE716-0A72-A905-0914-4020E05395DD}"/>
                    </a:ext>
                  </a:extLst>
                </p:cNvPr>
                <p:cNvSpPr txBox="1">
                  <a:spLocks noChangeArrowheads="1"/>
                </p:cNvSpPr>
                <p:nvPr/>
              </p:nvSpPr>
              <p:spPr bwMode="auto">
                <a:xfrm>
                  <a:off x="1908" y="3044"/>
                  <a:ext cx="1610" cy="342"/>
                </a:xfrm>
                <a:prstGeom prst="rect">
                  <a:avLst/>
                </a:prstGeom>
                <a:noFill/>
                <a:ln>
                  <a:noFill/>
                </a:ln>
                <a:effectLst/>
                <a:extLst>
                  <a:ext uri="{909E8E84-426E-40DD-AFC4-6F175D3DCCD1}">
                    <a14:hiddenFill>
                      <a:solidFill>
                        <a:schemeClr val="accent1"/>
                      </a:solidFill>
                    </a14:hiddenFill>
                  </a:ext>
                  <a:ext uri="{91240B29-F687-4F45-9708-019B960494DF}">
                    <a14:hiddenLine w="28575">
                      <a:solidFill>
                        <a:schemeClr val="tx1"/>
                      </a:solidFill>
                      <a:miter lim="800000"/>
                      <a:headEnd/>
                      <a:tailEnd type="none" w="lg" len="lg"/>
                    </a14:hiddenLine>
                  </a:ext>
                  <a:ext uri="{AF507438-7753-43E0-B8FC-AC1667EBCBE1}">
                    <a14:hiddenEffects>
                      <a:effectLst>
                        <a:outerShdw dist="35921" dir="2700000" algn="ctr" rotWithShape="0">
                          <a:schemeClr val="bg2"/>
                        </a:outerShdw>
                      </a:effectLst>
                    </a14:hiddenEffects>
                  </a:ext>
                </a:extLst>
              </p:spPr>
              <p:txBody>
                <a:bodyP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2000" b="0" i="0" u="none" strike="noStrike" kern="1200" cap="none" spc="0" normalizeH="0" baseline="0" noProof="0" dirty="0">
                      <a:ln>
                        <a:noFill/>
                      </a:ln>
                      <a:solidFill>
                        <a:srgbClr val="000000"/>
                      </a:solidFill>
                      <a:effectLst/>
                      <a:uLnTx/>
                      <a:uFillTx/>
                      <a:latin typeface="Tahoma" panose="020B0604030504040204" pitchFamily="34" charset="0"/>
                      <a:ea typeface="宋体" pitchFamily="2" charset="-122"/>
                      <a:cs typeface="+mn-cs"/>
                    </a:rPr>
                    <a:t> Variational calculation of </a:t>
                  </a:r>
                  <a14:m>
                    <m:oMath xmlns:m="http://schemas.openxmlformats.org/officeDocument/2006/math">
                      <m:sSub>
                        <m:sSubPr>
                          <m:ctrlPr>
                            <a:rPr kumimoji="0" lang="en-US" altLang="zh-CN"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0" lang="en-US" altLang="zh-CN"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𝐻</m:t>
                          </m:r>
                        </m:e>
                        <m:sub>
                          <m:r>
                            <a:rPr kumimoji="0" lang="en-US" altLang="zh-CN"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a14:m>
                  <a:endParaRPr kumimoji="0" lang="en-US" altLang="zh-CN" sz="2000" b="0" i="0" u="none" strike="noStrike" kern="1200" cap="none" spc="0" normalizeH="0" baseline="0" noProof="0" dirty="0">
                    <a:ln>
                      <a:noFill/>
                    </a:ln>
                    <a:solidFill>
                      <a:srgbClr val="000000"/>
                    </a:solidFill>
                    <a:effectLst/>
                    <a:uLnTx/>
                    <a:uFillTx/>
                    <a:latin typeface="Tahoma" panose="020B0604030504040204" pitchFamily="34" charset="0"/>
                    <a:ea typeface="宋体" pitchFamily="2" charset="-122"/>
                    <a:cs typeface="+mn-cs"/>
                  </a:endParaRPr>
                </a:p>
              </p:txBody>
            </p:sp>
          </mc:Choice>
          <mc:Fallback xmlns="">
            <p:sp>
              <p:nvSpPr>
                <p:cNvPr id="1271825" name="Text Box 17">
                  <a:extLst>
                    <a:ext uri="{FF2B5EF4-FFF2-40B4-BE49-F238E27FC236}">
                      <a16:creationId xmlns:a16="http://schemas.microsoft.com/office/drawing/2014/main" id="{FC656D16-68D0-91BD-6B6F-0930ED1A4D91}"/>
                    </a:ext>
                  </a:extLst>
                </p:cNvPr>
                <p:cNvSpPr txBox="1">
                  <a:spLocks noRot="1" noChangeAspect="1" noMove="1" noResize="1" noEditPoints="1" noAdjustHandles="1" noChangeArrowheads="1" noChangeShapeType="1" noTextEdit="1"/>
                </p:cNvSpPr>
                <p:nvPr/>
              </p:nvSpPr>
              <p:spPr bwMode="auto">
                <a:xfrm>
                  <a:off x="1908" y="3044"/>
                  <a:ext cx="1610" cy="342"/>
                </a:xfrm>
                <a:prstGeom prst="rect">
                  <a:avLst/>
                </a:prstGeom>
                <a:blipFill>
                  <a:blip r:embed="rId4"/>
                  <a:stretch>
                    <a:fillRect t="-4310" b="-14655"/>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grpSp>
      <p:sp>
        <p:nvSpPr>
          <p:cNvPr id="1271826" name="Line 18">
            <a:extLst>
              <a:ext uri="{FF2B5EF4-FFF2-40B4-BE49-F238E27FC236}">
                <a16:creationId xmlns:a16="http://schemas.microsoft.com/office/drawing/2014/main" id="{3E1995A0-0FB4-3C0C-3BB2-2DF0C1CDF9C6}"/>
              </a:ext>
            </a:extLst>
          </p:cNvPr>
          <p:cNvSpPr>
            <a:spLocks noChangeShapeType="1"/>
          </p:cNvSpPr>
          <p:nvPr/>
        </p:nvSpPr>
        <p:spPr bwMode="auto">
          <a:xfrm flipV="1">
            <a:off x="4559546" y="2213503"/>
            <a:ext cx="0" cy="720725"/>
          </a:xfrm>
          <a:prstGeom prst="line">
            <a:avLst/>
          </a:prstGeom>
          <a:noFill/>
          <a:ln w="38100">
            <a:solidFill>
              <a:srgbClr val="FF0000"/>
            </a:solidFill>
            <a:round/>
            <a:headEnd type="stealth" w="lg" len="lg"/>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2200" b="0" i="0" u="none" strike="noStrike" kern="1200" cap="none" spc="0" normalizeH="0" baseline="0" noProof="0">
              <a:ln>
                <a:noFill/>
              </a:ln>
              <a:solidFill>
                <a:srgbClr val="0000CC"/>
              </a:solidFill>
              <a:effectLst/>
              <a:uLnTx/>
              <a:uFillTx/>
              <a:latin typeface="Tahoma" panose="020B0604030504040204" pitchFamily="34" charset="0"/>
              <a:ea typeface="宋体" pitchFamily="2" charset="-122"/>
              <a:cs typeface="+mn-cs"/>
            </a:endParaRPr>
          </a:p>
        </p:txBody>
      </p:sp>
      <p:sp>
        <p:nvSpPr>
          <p:cNvPr id="1271869" name="Text Box 55">
            <a:extLst>
              <a:ext uri="{FF2B5EF4-FFF2-40B4-BE49-F238E27FC236}">
                <a16:creationId xmlns:a16="http://schemas.microsoft.com/office/drawing/2014/main" id="{EAADF319-4144-F392-0A96-B244102B3096}"/>
              </a:ext>
            </a:extLst>
          </p:cNvPr>
          <p:cNvSpPr txBox="1">
            <a:spLocks noChangeArrowheads="1"/>
          </p:cNvSpPr>
          <p:nvPr/>
        </p:nvSpPr>
        <p:spPr bwMode="auto">
          <a:xfrm>
            <a:off x="631162" y="3306469"/>
            <a:ext cx="1996926"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1600" b="0" i="0" u="none" strike="noStrike" kern="1200" cap="none" spc="0" normalizeH="0" baseline="0" noProof="0" dirty="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rPr>
              <a:t>S. C. Wang, </a:t>
            </a:r>
            <a:r>
              <a:rPr kumimoji="1" lang="de-DE" altLang="zh-CN" sz="1600" b="0" i="0" u="none" strike="noStrike" kern="1200" cap="none" spc="0" normalizeH="0" baseline="0" noProof="0" dirty="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rPr>
              <a:t>Physik. Zeitschrift 28, 663 (1927)</a:t>
            </a:r>
          </a:p>
        </p:txBody>
      </p:sp>
      <p:sp>
        <p:nvSpPr>
          <p:cNvPr id="3" name="文本框 2">
            <a:extLst>
              <a:ext uri="{FF2B5EF4-FFF2-40B4-BE49-F238E27FC236}">
                <a16:creationId xmlns:a16="http://schemas.microsoft.com/office/drawing/2014/main" id="{D4F98EDA-A34A-F14B-C919-EF670D2B28EA}"/>
              </a:ext>
            </a:extLst>
          </p:cNvPr>
          <p:cNvSpPr txBox="1"/>
          <p:nvPr/>
        </p:nvSpPr>
        <p:spPr>
          <a:xfrm>
            <a:off x="3100487" y="6182196"/>
            <a:ext cx="4265962" cy="338554"/>
          </a:xfrm>
          <a:prstGeom prst="rect">
            <a:avLst/>
          </a:prstGeom>
          <a:noFill/>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1600" b="0" i="0" u="none" strike="noStrike" kern="1200" cap="none" spc="0" normalizeH="0" baseline="0" noProof="0" dirty="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rPr>
              <a:t>S. C. Wang, Phys. Rev. 34, 243 (1929)</a:t>
            </a:r>
          </a:p>
        </p:txBody>
      </p:sp>
      <p:sp>
        <p:nvSpPr>
          <p:cNvPr id="5" name="文本框 4">
            <a:extLst>
              <a:ext uri="{FF2B5EF4-FFF2-40B4-BE49-F238E27FC236}">
                <a16:creationId xmlns:a16="http://schemas.microsoft.com/office/drawing/2014/main" id="{23A4C754-7181-1407-823D-D99BAD084B6B}"/>
              </a:ext>
            </a:extLst>
          </p:cNvPr>
          <p:cNvSpPr txBox="1"/>
          <p:nvPr/>
        </p:nvSpPr>
        <p:spPr>
          <a:xfrm>
            <a:off x="6136115" y="2410002"/>
            <a:ext cx="2399242" cy="584775"/>
          </a:xfrm>
          <a:prstGeom prst="rect">
            <a:avLst/>
          </a:prstGeom>
          <a:noFill/>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1600" b="0" i="0" u="none" strike="noStrike" kern="1200" cap="none" spc="0" normalizeH="0" baseline="0" noProof="0" dirty="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rPr>
              <a:t>S. C. Wang. Phys. Rev. 31,</a:t>
            </a:r>
            <a:r>
              <a:rPr kumimoji="1" lang="zh-CN" altLang="en-US" sz="1600" b="0" i="0" u="none" strike="noStrike" kern="1200" cap="none" spc="0" normalizeH="0" baseline="0" noProof="0" dirty="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rPr>
              <a:t> </a:t>
            </a:r>
            <a:r>
              <a:rPr kumimoji="1" lang="en-US" altLang="zh-CN" sz="1600" b="0" i="0" u="none" strike="noStrike" kern="1200" cap="none" spc="0" normalizeH="0" baseline="0" noProof="0" dirty="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rPr>
              <a:t>579 (1928)</a:t>
            </a:r>
          </a:p>
        </p:txBody>
      </p:sp>
      <p:pic>
        <p:nvPicPr>
          <p:cNvPr id="8" name="图片 7" descr="图示">
            <a:extLst>
              <a:ext uri="{FF2B5EF4-FFF2-40B4-BE49-F238E27FC236}">
                <a16:creationId xmlns:a16="http://schemas.microsoft.com/office/drawing/2014/main" id="{6F28E73D-9923-3176-3895-22FDCD62185E}"/>
              </a:ext>
            </a:extLst>
          </p:cNvPr>
          <p:cNvPicPr>
            <a:picLocks noChangeAspect="1"/>
          </p:cNvPicPr>
          <p:nvPr/>
        </p:nvPicPr>
        <p:blipFill>
          <a:blip r:embed="rId5" cstate="print">
            <a:extLst>
              <a:ext uri="{28A0092B-C50C-407E-A947-70E740481C1C}">
                <a14:useLocalDpi xmlns:a14="http://schemas.microsoft.com/office/drawing/2010/main" val="0"/>
              </a:ext>
            </a:extLst>
          </a:blip>
          <a:srcRect l="7451" t="5524" r="5256" b="41007"/>
          <a:stretch>
            <a:fillRect/>
          </a:stretch>
        </p:blipFill>
        <p:spPr>
          <a:xfrm>
            <a:off x="4031089" y="4712070"/>
            <a:ext cx="1811867" cy="1383514"/>
          </a:xfrm>
          <a:prstGeom prst="rect">
            <a:avLst/>
          </a:prstGeom>
        </p:spPr>
      </p:pic>
      <p:pic>
        <p:nvPicPr>
          <p:cNvPr id="2" name="图片 1" descr="图示">
            <a:extLst>
              <a:ext uri="{FF2B5EF4-FFF2-40B4-BE49-F238E27FC236}">
                <a16:creationId xmlns:a16="http://schemas.microsoft.com/office/drawing/2014/main" id="{BA00B2BF-69F6-56CB-A9C1-BAD7B8379A45}"/>
              </a:ext>
            </a:extLst>
          </p:cNvPr>
          <p:cNvPicPr>
            <a:picLocks noChangeAspect="1"/>
          </p:cNvPicPr>
          <p:nvPr/>
        </p:nvPicPr>
        <p:blipFill>
          <a:blip r:embed="rId6">
            <a:extLst>
              <a:ext uri="{28A0092B-C50C-407E-A947-70E740481C1C}">
                <a14:useLocalDpi xmlns:a14="http://schemas.microsoft.com/office/drawing/2010/main" val="0"/>
              </a:ext>
            </a:extLst>
          </a:blip>
          <a:srcRect l="43262" t="8107" r="13886" b="13180"/>
          <a:stretch>
            <a:fillRect/>
          </a:stretch>
        </p:blipFill>
        <p:spPr>
          <a:xfrm>
            <a:off x="6623825" y="971084"/>
            <a:ext cx="1360242" cy="1161930"/>
          </a:xfrm>
          <a:prstGeom prst="rect">
            <a:avLst/>
          </a:prstGeom>
        </p:spPr>
      </p:pic>
      <p:pic>
        <p:nvPicPr>
          <p:cNvPr id="6" name="图片 5" descr="图片包含 图示&#10;&#10;AI 生成的内容可能不正确。">
            <a:extLst>
              <a:ext uri="{FF2B5EF4-FFF2-40B4-BE49-F238E27FC236}">
                <a16:creationId xmlns:a16="http://schemas.microsoft.com/office/drawing/2014/main" id="{6856CF84-6F87-A6AA-B87A-6DDB367CD33E}"/>
              </a:ext>
            </a:extLst>
          </p:cNvPr>
          <p:cNvPicPr>
            <a:picLocks noChangeAspect="1"/>
          </p:cNvPicPr>
          <p:nvPr/>
        </p:nvPicPr>
        <p:blipFill>
          <a:blip r:embed="rId7" cstate="print">
            <a:extLst>
              <a:ext uri="{28A0092B-C50C-407E-A947-70E740481C1C}">
                <a14:useLocalDpi xmlns:a14="http://schemas.microsoft.com/office/drawing/2010/main" val="0"/>
              </a:ext>
            </a:extLst>
          </a:blip>
          <a:srcRect l="47592" t="17420"/>
          <a:stretch>
            <a:fillRect/>
          </a:stretch>
        </p:blipFill>
        <p:spPr>
          <a:xfrm>
            <a:off x="776287" y="1574943"/>
            <a:ext cx="1986490" cy="1277119"/>
          </a:xfrm>
          <a:prstGeom prst="rect">
            <a:avLst/>
          </a:prstGeom>
        </p:spPr>
      </p:pic>
    </p:spTree>
    <p:extLst>
      <p:ext uri="{BB962C8B-B14F-4D97-AF65-F5344CB8AC3E}">
        <p14:creationId xmlns:p14="http://schemas.microsoft.com/office/powerpoint/2010/main" val="3533184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1271812"/>
                                        </p:tgtEl>
                                      </p:cBhvr>
                                    </p:animEffect>
                                    <p:animScale>
                                      <p:cBhvr>
                                        <p:cTn id="7" dur="250" autoRev="1" fill="hold"/>
                                        <p:tgtEl>
                                          <p:spTgt spid="1271812"/>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nodeType="clickEffect">
                                  <p:stCondLst>
                                    <p:cond delay="0"/>
                                  </p:stCondLst>
                                  <p:childTnLst>
                                    <p:animEffect transition="out" filter="fade">
                                      <p:cBhvr>
                                        <p:cTn id="11" dur="500" tmFilter="0, 0; .2, .5; .8, .5; 1, 0"/>
                                        <p:tgtEl>
                                          <p:spTgt spid="8"/>
                                        </p:tgtEl>
                                      </p:cBhvr>
                                    </p:animEffect>
                                    <p:animScale>
                                      <p:cBhvr>
                                        <p:cTn id="12" dur="250" autoRev="1" fill="hold"/>
                                        <p:tgtEl>
                                          <p:spTgt spid="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DE5861-C37D-2AAB-CB9C-53AFEAF011AB}"/>
            </a:ext>
          </a:extLst>
        </p:cNvPr>
        <p:cNvGrpSpPr/>
        <p:nvPr/>
      </p:nvGrpSpPr>
      <p:grpSpPr>
        <a:xfrm>
          <a:off x="0" y="0"/>
          <a:ext cx="0" cy="0"/>
          <a:chOff x="0" y="0"/>
          <a:chExt cx="0" cy="0"/>
        </a:xfrm>
      </p:grpSpPr>
      <p:sp>
        <p:nvSpPr>
          <p:cNvPr id="111618" name="Rectangle 2">
            <a:extLst>
              <a:ext uri="{FF2B5EF4-FFF2-40B4-BE49-F238E27FC236}">
                <a16:creationId xmlns:a16="http://schemas.microsoft.com/office/drawing/2014/main" id="{1BB63F4C-B2AB-1525-6D7F-C6BBB2770707}"/>
              </a:ext>
            </a:extLst>
          </p:cNvPr>
          <p:cNvSpPr>
            <a:spLocks noGrp="1" noChangeArrowheads="1"/>
          </p:cNvSpPr>
          <p:nvPr>
            <p:ph type="title"/>
          </p:nvPr>
        </p:nvSpPr>
        <p:spPr>
          <a:xfrm>
            <a:off x="355762" y="315427"/>
            <a:ext cx="8280920" cy="542330"/>
          </a:xfrm>
          <a:noFill/>
        </p:spPr>
        <p:txBody>
          <a:bodyPr/>
          <a:lstStyle/>
          <a:p>
            <a:pPr eaLnBrk="1" hangingPunct="1"/>
            <a:r>
              <a:rPr lang="en-US" altLang="zh-CN" sz="2600" u="sng" dirty="0">
                <a:latin typeface="Tahoma" panose="020B0604030504040204" pitchFamily="34" charset="0"/>
                <a:ea typeface="Tahoma" panose="020B0604030504040204" pitchFamily="34" charset="0"/>
                <a:cs typeface="Tahoma" panose="020B0604030504040204" pitchFamily="34" charset="0"/>
              </a:rPr>
              <a:t>Symmetric Top – </a:t>
            </a:r>
            <a:r>
              <a:rPr lang="en-US" altLang="zh-CN" sz="2600" u="sng" dirty="0" err="1">
                <a:latin typeface="Tahoma" panose="020B0604030504040204" pitchFamily="34" charset="0"/>
                <a:ea typeface="Tahoma" panose="020B0604030504040204" pitchFamily="34" charset="0"/>
                <a:cs typeface="Tahoma" panose="020B0604030504040204" pitchFamily="34" charset="0"/>
              </a:rPr>
              <a:t>Kronig</a:t>
            </a:r>
            <a:r>
              <a:rPr lang="en-US" altLang="zh-CN" sz="2600" u="sng" dirty="0">
                <a:latin typeface="Tahoma" panose="020B0604030504040204" pitchFamily="34" charset="0"/>
                <a:ea typeface="Tahoma" panose="020B0604030504040204" pitchFamily="34" charset="0"/>
                <a:cs typeface="Tahoma" panose="020B0604030504040204" pitchFamily="34" charset="0"/>
              </a:rPr>
              <a:t>, Rabi’s solution</a:t>
            </a:r>
          </a:p>
        </p:txBody>
      </p:sp>
      <p:sp>
        <p:nvSpPr>
          <p:cNvPr id="4" name="Rectangle 2">
            <a:extLst>
              <a:ext uri="{FF2B5EF4-FFF2-40B4-BE49-F238E27FC236}">
                <a16:creationId xmlns:a16="http://schemas.microsoft.com/office/drawing/2014/main" id="{F5AB8854-236A-4F74-65BB-7AD2AC9F3C8F}"/>
              </a:ext>
            </a:extLst>
          </p:cNvPr>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zh-CN" sz="1800" b="0" i="0" u="none" strike="noStrike" kern="1200" cap="none" spc="0" normalizeH="0" baseline="0" noProof="0" dirty="0">
              <a:ln>
                <a:noFill/>
              </a:ln>
              <a:solidFill>
                <a:srgbClr val="000000"/>
              </a:solidFill>
              <a:effectLst/>
              <a:uLnTx/>
              <a:uFillTx/>
              <a:latin typeface="Arial" panose="020B0604020202020204" pitchFamily="34" charset="0"/>
              <a:ea typeface="宋体" pitchFamily="2" charset="-122"/>
              <a:cs typeface="+mn-cs"/>
            </a:endParaRPr>
          </a:p>
        </p:txBody>
      </p:sp>
      <p:sp>
        <p:nvSpPr>
          <p:cNvPr id="8" name="Rectangle 6">
            <a:extLst>
              <a:ext uri="{FF2B5EF4-FFF2-40B4-BE49-F238E27FC236}">
                <a16:creationId xmlns:a16="http://schemas.microsoft.com/office/drawing/2014/main" id="{10F12963-4EEF-D3A9-E40B-68539F5327CB}"/>
              </a:ext>
            </a:extLst>
          </p:cNvPr>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zh-CN" sz="1800" b="0" i="0" u="none" strike="noStrike" kern="1200" cap="none" spc="0" normalizeH="0" baseline="0" noProof="0" dirty="0">
              <a:ln>
                <a:noFill/>
              </a:ln>
              <a:solidFill>
                <a:srgbClr val="000000"/>
              </a:solidFill>
              <a:effectLst/>
              <a:uLnTx/>
              <a:uFillTx/>
              <a:latin typeface="Arial" panose="020B0604020202020204" pitchFamily="34" charset="0"/>
              <a:ea typeface="宋体" pitchFamily="2" charset="-122"/>
              <a:cs typeface="+mn-cs"/>
            </a:endParaRPr>
          </a:p>
        </p:txBody>
      </p:sp>
      <p:sp>
        <p:nvSpPr>
          <p:cNvPr id="11" name="Rectangle 8">
            <a:extLst>
              <a:ext uri="{FF2B5EF4-FFF2-40B4-BE49-F238E27FC236}">
                <a16:creationId xmlns:a16="http://schemas.microsoft.com/office/drawing/2014/main" id="{E9A2430B-B74B-A7F1-D4D0-6AFB960336F8}"/>
              </a:ext>
            </a:extLst>
          </p:cNvPr>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zh-CN" sz="1800" b="0" i="0" u="none" strike="noStrike" kern="1200" cap="none" spc="0" normalizeH="0" baseline="0" noProof="0" dirty="0">
              <a:ln>
                <a:noFill/>
              </a:ln>
              <a:solidFill>
                <a:srgbClr val="000000"/>
              </a:solidFill>
              <a:effectLst/>
              <a:uLnTx/>
              <a:uFillTx/>
              <a:latin typeface="Arial" panose="020B0604020202020204" pitchFamily="34" charset="0"/>
              <a:ea typeface="宋体" pitchFamily="2" charset="-122"/>
              <a:cs typeface="+mn-cs"/>
            </a:endParaRPr>
          </a:p>
        </p:txBody>
      </p:sp>
      <p:sp>
        <p:nvSpPr>
          <p:cNvPr id="12" name="Rectangle 9">
            <a:extLst>
              <a:ext uri="{FF2B5EF4-FFF2-40B4-BE49-F238E27FC236}">
                <a16:creationId xmlns:a16="http://schemas.microsoft.com/office/drawing/2014/main" id="{7BA11088-41CE-210E-7386-64CE7679CF0C}"/>
              </a:ext>
            </a:extLst>
          </p:cNvPr>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zh-CN" sz="1800" b="0" i="0" u="none" strike="noStrike" kern="1200" cap="none" spc="0" normalizeH="0" baseline="0" noProof="0" dirty="0">
              <a:ln>
                <a:noFill/>
              </a:ln>
              <a:solidFill>
                <a:srgbClr val="000000"/>
              </a:solidFill>
              <a:effectLst/>
              <a:uLnTx/>
              <a:uFillTx/>
              <a:latin typeface="Arial" panose="020B0604020202020204" pitchFamily="34" charset="0"/>
              <a:ea typeface="宋体" pitchFamily="2" charset="-122"/>
              <a:cs typeface="+mn-cs"/>
            </a:endParaRPr>
          </a:p>
        </p:txBody>
      </p:sp>
      <p:pic>
        <p:nvPicPr>
          <p:cNvPr id="14" name="图片 13" descr="文本, 信件">
            <a:extLst>
              <a:ext uri="{FF2B5EF4-FFF2-40B4-BE49-F238E27FC236}">
                <a16:creationId xmlns:a16="http://schemas.microsoft.com/office/drawing/2014/main" id="{909141DC-4F62-F33B-5005-C80159D79E3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3008" y="1474500"/>
            <a:ext cx="4841059" cy="1814954"/>
          </a:xfrm>
          <a:prstGeom prst="rect">
            <a:avLst/>
          </a:prstGeom>
        </p:spPr>
      </p:pic>
      <p:pic>
        <p:nvPicPr>
          <p:cNvPr id="18" name="图片 17">
            <a:extLst>
              <a:ext uri="{FF2B5EF4-FFF2-40B4-BE49-F238E27FC236}">
                <a16:creationId xmlns:a16="http://schemas.microsoft.com/office/drawing/2014/main" id="{FB889D4B-3459-7574-C32B-EA64191E2C26}"/>
              </a:ext>
            </a:extLst>
          </p:cNvPr>
          <p:cNvPicPr>
            <a:picLocks noChangeAspect="1"/>
          </p:cNvPicPr>
          <p:nvPr/>
        </p:nvPicPr>
        <p:blipFill>
          <a:blip r:embed="rId4"/>
          <a:stretch>
            <a:fillRect/>
          </a:stretch>
        </p:blipFill>
        <p:spPr>
          <a:xfrm>
            <a:off x="5919660" y="1474500"/>
            <a:ext cx="2010223" cy="2636648"/>
          </a:xfrm>
          <a:prstGeom prst="rect">
            <a:avLst/>
          </a:prstGeom>
        </p:spPr>
      </p:pic>
      <p:sp>
        <p:nvSpPr>
          <p:cNvPr id="19" name="矩形 18">
            <a:extLst>
              <a:ext uri="{FF2B5EF4-FFF2-40B4-BE49-F238E27FC236}">
                <a16:creationId xmlns:a16="http://schemas.microsoft.com/office/drawing/2014/main" id="{5134ED87-A9CE-45D1-1594-5FAB4F9E45D9}"/>
              </a:ext>
            </a:extLst>
          </p:cNvPr>
          <p:cNvSpPr/>
          <p:nvPr/>
        </p:nvSpPr>
        <p:spPr>
          <a:xfrm>
            <a:off x="6924772" y="4111148"/>
            <a:ext cx="2219228" cy="430887"/>
          </a:xfrm>
          <a:prstGeom prst="rect">
            <a:avLst/>
          </a:prstGeom>
        </p:spPr>
        <p:txBody>
          <a:bodyPr wrap="square">
            <a:spAutoFit/>
          </a:bodyPr>
          <a:lstStyle/>
          <a:p>
            <a:pPr lvl="0"/>
            <a:r>
              <a:rPr lang="en-US" altLang="zh-CN" sz="2200" dirty="0">
                <a:solidFill>
                  <a:srgbClr val="003399"/>
                </a:solidFill>
                <a:latin typeface="Tahoma" panose="020B0604030504040204" pitchFamily="34" charset="0"/>
                <a:ea typeface="Tahoma" panose="020B0604030504040204" pitchFamily="34" charset="0"/>
                <a:cs typeface="Tahoma" panose="020B0604030504040204" pitchFamily="34" charset="0"/>
              </a:rPr>
              <a:t> </a:t>
            </a:r>
            <a:endParaRPr kumimoji="0" lang="en-US" altLang="zh-CN" sz="2200" i="0" u="none" strike="noStrike" kern="1200" cap="none" spc="0" normalizeH="0" baseline="0" noProof="0" dirty="0">
              <a:ln>
                <a:noFill/>
              </a:ln>
              <a:solidFill>
                <a:srgbClr val="003399"/>
              </a:solidFill>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22" name="矩形 21">
            <a:extLst>
              <a:ext uri="{FF2B5EF4-FFF2-40B4-BE49-F238E27FC236}">
                <a16:creationId xmlns:a16="http://schemas.microsoft.com/office/drawing/2014/main" id="{00D3D534-5188-A029-0B67-1862679626DE}"/>
              </a:ext>
            </a:extLst>
          </p:cNvPr>
          <p:cNvSpPr/>
          <p:nvPr/>
        </p:nvSpPr>
        <p:spPr>
          <a:xfrm>
            <a:off x="704608" y="3772594"/>
            <a:ext cx="4226225" cy="338554"/>
          </a:xfrm>
          <a:prstGeom prst="rect">
            <a:avLst/>
          </a:prstGeom>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r>
              <a:rPr lang="pt-BR" altLang="zh-CN" sz="1600" dirty="0"/>
              <a:t>Kronig</a:t>
            </a:r>
            <a:r>
              <a:rPr lang="en-US" altLang="zh-CN" sz="1600" dirty="0"/>
              <a:t>,</a:t>
            </a:r>
            <a:r>
              <a:rPr lang="zh-CN" altLang="en-US" sz="1600" dirty="0"/>
              <a:t> </a:t>
            </a:r>
            <a:r>
              <a:rPr lang="pt-BR" altLang="zh-CN" sz="1600" dirty="0"/>
              <a:t>Rabbi,  Phys. Rev.</a:t>
            </a:r>
            <a:r>
              <a:rPr lang="zh-CN" altLang="en-US" sz="1600" dirty="0"/>
              <a:t> </a:t>
            </a:r>
            <a:r>
              <a:rPr lang="en-US" altLang="zh-CN" sz="1600" dirty="0"/>
              <a:t>29,</a:t>
            </a:r>
            <a:r>
              <a:rPr lang="zh-CN" altLang="en-US" sz="1600" dirty="0"/>
              <a:t> </a:t>
            </a:r>
            <a:r>
              <a:rPr lang="en-US" altLang="zh-CN" sz="1600" dirty="0"/>
              <a:t>262 (1927)</a:t>
            </a:r>
            <a:endParaRPr kumimoji="0" lang="en-US" altLang="zh-CN" sz="1600" i="0" u="none" strike="noStrike" kern="1200" cap="none" spc="0" normalizeH="0" baseline="0" noProof="0" dirty="0">
              <a:ln>
                <a:noFill/>
              </a:ln>
              <a:solidFill>
                <a:srgbClr val="003399"/>
              </a:solidFill>
              <a:effectLst/>
              <a:uLnTx/>
              <a:uFillTx/>
              <a:latin typeface="Tahoma" panose="020B0604030504040204" pitchFamily="34" charset="0"/>
              <a:ea typeface="Tahoma" panose="020B0604030504040204" pitchFamily="34" charset="0"/>
              <a:cs typeface="Tahoma" panose="020B0604030504040204" pitchFamily="34" charset="0"/>
            </a:endParaRPr>
          </a:p>
        </p:txBody>
      </p:sp>
      <p:pic>
        <p:nvPicPr>
          <p:cNvPr id="6" name="图片 5" descr="图表, 气泡图&#10;&#10;AI 生成的内容可能不正确。">
            <a:extLst>
              <a:ext uri="{FF2B5EF4-FFF2-40B4-BE49-F238E27FC236}">
                <a16:creationId xmlns:a16="http://schemas.microsoft.com/office/drawing/2014/main" id="{AA7E456D-BFC7-A5E5-1341-AF8897E26BA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13813" y="4594288"/>
            <a:ext cx="2010223" cy="1618073"/>
          </a:xfrm>
          <a:prstGeom prst="rect">
            <a:avLst/>
          </a:prstGeom>
        </p:spPr>
      </p:pic>
      <p:sp>
        <p:nvSpPr>
          <p:cNvPr id="2" name="矩形 1">
            <a:extLst>
              <a:ext uri="{FF2B5EF4-FFF2-40B4-BE49-F238E27FC236}">
                <a16:creationId xmlns:a16="http://schemas.microsoft.com/office/drawing/2014/main" id="{5EFECDB7-9FF3-D9A7-BF8E-6CF692033A22}"/>
              </a:ext>
            </a:extLst>
          </p:cNvPr>
          <p:cNvSpPr/>
          <p:nvPr/>
        </p:nvSpPr>
        <p:spPr>
          <a:xfrm>
            <a:off x="5240075" y="4807869"/>
            <a:ext cx="3585229" cy="923330"/>
          </a:xfrm>
          <a:prstGeom prst="rect">
            <a:avLst/>
          </a:prstGeom>
        </p:spPr>
        <p:txBody>
          <a:bodyPr wrap="square">
            <a:spAutoFit/>
          </a:bodyPr>
          <a:lstStyle/>
          <a:p>
            <a:pPr lvl="0"/>
            <a:r>
              <a:rPr lang="en-US" altLang="zh-CN" dirty="0">
                <a:solidFill>
                  <a:srgbClr val="003399"/>
                </a:solidFill>
                <a:latin typeface="Tahoma" panose="020B0604030504040204" pitchFamily="34" charset="0"/>
                <a:ea typeface="Tahoma" panose="020B0604030504040204" pitchFamily="34" charset="0"/>
                <a:cs typeface="Tahoma" panose="020B0604030504040204" pitchFamily="34" charset="0"/>
              </a:rPr>
              <a:t>Rabi, “Speech at Univ. of Toronto in 1972”, </a:t>
            </a:r>
            <a:r>
              <a:rPr lang="en-US" altLang="zh-CN" i="1" dirty="0">
                <a:solidFill>
                  <a:srgbClr val="003399"/>
                </a:solidFill>
                <a:latin typeface="Tahoma" panose="020B0604030504040204" pitchFamily="34" charset="0"/>
                <a:ea typeface="Tahoma" panose="020B0604030504040204" pitchFamily="34" charset="0"/>
                <a:cs typeface="Tahoma" panose="020B0604030504040204" pitchFamily="34" charset="0"/>
              </a:rPr>
              <a:t>Physics Today</a:t>
            </a:r>
            <a:r>
              <a:rPr lang="en-US" altLang="zh-CN" dirty="0">
                <a:solidFill>
                  <a:srgbClr val="003399"/>
                </a:solidFill>
                <a:latin typeface="Tahoma" panose="020B0604030504040204" pitchFamily="34" charset="0"/>
                <a:ea typeface="Tahoma" panose="020B0604030504040204" pitchFamily="34" charset="0"/>
                <a:cs typeface="Tahoma" panose="020B0604030504040204" pitchFamily="34" charset="0"/>
              </a:rPr>
              <a:t>, August 2006</a:t>
            </a:r>
            <a:endParaRPr kumimoji="0" lang="en-US" altLang="zh-CN" i="0" u="none" strike="noStrike" kern="1200" cap="none" spc="0" normalizeH="0" baseline="0" noProof="0" dirty="0">
              <a:ln>
                <a:noFill/>
              </a:ln>
              <a:solidFill>
                <a:srgbClr val="003399"/>
              </a:solidFill>
              <a:effectLst/>
              <a:uLnTx/>
              <a:uFillTx/>
              <a:latin typeface="Tahoma" panose="020B0604030504040204" pitchFamily="34" charset="0"/>
              <a:ea typeface="Tahoma" panose="020B0604030504040204" pitchFamily="34" charset="0"/>
              <a:cs typeface="Tahoma" panose="020B0604030504040204" pitchFamily="34" charset="0"/>
            </a:endParaRPr>
          </a:p>
        </p:txBody>
      </p:sp>
      <p:cxnSp>
        <p:nvCxnSpPr>
          <p:cNvPr id="3" name="直接连接符 2">
            <a:extLst>
              <a:ext uri="{FF2B5EF4-FFF2-40B4-BE49-F238E27FC236}">
                <a16:creationId xmlns:a16="http://schemas.microsoft.com/office/drawing/2014/main" id="{4C42F858-5891-2DE5-8B0C-621BD9D351BC}"/>
              </a:ext>
            </a:extLst>
          </p:cNvPr>
          <p:cNvCxnSpPr>
            <a:cxnSpLocks/>
          </p:cNvCxnSpPr>
          <p:nvPr/>
        </p:nvCxnSpPr>
        <p:spPr>
          <a:xfrm>
            <a:off x="592504" y="3359026"/>
            <a:ext cx="4647571" cy="0"/>
          </a:xfrm>
          <a:prstGeom prst="line">
            <a:avLst/>
          </a:prstGeom>
          <a:ln>
            <a:solidFill>
              <a:srgbClr val="0000CC"/>
            </a:solidFill>
          </a:ln>
        </p:spPr>
        <p:style>
          <a:lnRef idx="3">
            <a:schemeClr val="dk1"/>
          </a:lnRef>
          <a:fillRef idx="0">
            <a:schemeClr val="dk1"/>
          </a:fillRef>
          <a:effectRef idx="2">
            <a:schemeClr val="dk1"/>
          </a:effectRef>
          <a:fontRef idx="minor">
            <a:schemeClr val="tx1"/>
          </a:fontRef>
        </p:style>
      </p:cxnSp>
      <p:cxnSp>
        <p:nvCxnSpPr>
          <p:cNvPr id="9" name="直接连接符 8">
            <a:extLst>
              <a:ext uri="{FF2B5EF4-FFF2-40B4-BE49-F238E27FC236}">
                <a16:creationId xmlns:a16="http://schemas.microsoft.com/office/drawing/2014/main" id="{FD0EEBE9-574E-7F84-6F73-14EB68D35A03}"/>
              </a:ext>
            </a:extLst>
          </p:cNvPr>
          <p:cNvCxnSpPr>
            <a:cxnSpLocks/>
          </p:cNvCxnSpPr>
          <p:nvPr/>
        </p:nvCxnSpPr>
        <p:spPr>
          <a:xfrm>
            <a:off x="1266092" y="2142531"/>
            <a:ext cx="4063399" cy="0"/>
          </a:xfrm>
          <a:prstGeom prst="line">
            <a:avLst/>
          </a:prstGeom>
          <a:ln>
            <a:solidFill>
              <a:srgbClr val="0000CC"/>
            </a:solidFill>
          </a:ln>
        </p:spPr>
        <p:style>
          <a:lnRef idx="3">
            <a:schemeClr val="dk1"/>
          </a:lnRef>
          <a:fillRef idx="0">
            <a:schemeClr val="dk1"/>
          </a:fillRef>
          <a:effectRef idx="2">
            <a:schemeClr val="dk1"/>
          </a:effectRef>
          <a:fontRef idx="minor">
            <a:schemeClr val="tx1"/>
          </a:fontRef>
        </p:style>
      </p:cxnSp>
      <p:cxnSp>
        <p:nvCxnSpPr>
          <p:cNvPr id="15" name="直接连接符 14">
            <a:extLst>
              <a:ext uri="{FF2B5EF4-FFF2-40B4-BE49-F238E27FC236}">
                <a16:creationId xmlns:a16="http://schemas.microsoft.com/office/drawing/2014/main" id="{9D1C730B-FA6F-F44A-6F1F-F250D9E5383C}"/>
              </a:ext>
            </a:extLst>
          </p:cNvPr>
          <p:cNvCxnSpPr>
            <a:cxnSpLocks/>
          </p:cNvCxnSpPr>
          <p:nvPr/>
        </p:nvCxnSpPr>
        <p:spPr>
          <a:xfrm>
            <a:off x="592504" y="2386913"/>
            <a:ext cx="4063399" cy="0"/>
          </a:xfrm>
          <a:prstGeom prst="line">
            <a:avLst/>
          </a:prstGeom>
          <a:ln>
            <a:solidFill>
              <a:srgbClr val="0000CC"/>
            </a:solidFill>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6265742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AutoShape 21">
            <a:extLst>
              <a:ext uri="{FF2B5EF4-FFF2-40B4-BE49-F238E27FC236}">
                <a16:creationId xmlns:a16="http://schemas.microsoft.com/office/drawing/2014/main" id="{DC1C8B6A-429D-2ED4-45B3-594D559BEC88}"/>
              </a:ext>
            </a:extLst>
          </p:cNvPr>
          <p:cNvSpPr>
            <a:spLocks noChangeArrowheads="1"/>
          </p:cNvSpPr>
          <p:nvPr/>
        </p:nvSpPr>
        <p:spPr bwMode="auto">
          <a:xfrm>
            <a:off x="5697855" y="3936997"/>
            <a:ext cx="2785273" cy="2462363"/>
          </a:xfrm>
          <a:prstGeom prst="roundRect">
            <a:avLst>
              <a:gd name="adj" fmla="val 16667"/>
            </a:avLst>
          </a:prstGeom>
          <a:solidFill>
            <a:srgbClr val="00FF00">
              <a:alpha val="50195"/>
            </a:srgbClr>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en-US" altLang="zh-CN" sz="1350">
              <a:latin typeface="微软雅黑" panose="020B0503020204020204" pitchFamily="34" charset="-122"/>
              <a:ea typeface="微软雅黑" panose="020B0503020204020204" pitchFamily="34" charset="-122"/>
            </a:endParaRPr>
          </a:p>
        </p:txBody>
      </p:sp>
      <p:sp>
        <p:nvSpPr>
          <p:cNvPr id="37" name="AutoShape 21">
            <a:extLst>
              <a:ext uri="{FF2B5EF4-FFF2-40B4-BE49-F238E27FC236}">
                <a16:creationId xmlns:a16="http://schemas.microsoft.com/office/drawing/2014/main" id="{341AC431-6047-2348-E7C8-A72A87EB96FD}"/>
              </a:ext>
            </a:extLst>
          </p:cNvPr>
          <p:cNvSpPr>
            <a:spLocks noChangeArrowheads="1"/>
          </p:cNvSpPr>
          <p:nvPr/>
        </p:nvSpPr>
        <p:spPr bwMode="auto">
          <a:xfrm>
            <a:off x="969853" y="4215061"/>
            <a:ext cx="4105539" cy="1498907"/>
          </a:xfrm>
          <a:prstGeom prst="roundRect">
            <a:avLst>
              <a:gd name="adj" fmla="val 16667"/>
            </a:avLst>
          </a:prstGeom>
          <a:solidFill>
            <a:srgbClr val="00FF00">
              <a:alpha val="50195"/>
            </a:srgbClr>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en-US" altLang="zh-CN" sz="1350">
              <a:latin typeface="微软雅黑" panose="020B0503020204020204" pitchFamily="34" charset="-122"/>
              <a:ea typeface="微软雅黑" panose="020B0503020204020204" pitchFamily="34" charset="-122"/>
            </a:endParaRPr>
          </a:p>
        </p:txBody>
      </p:sp>
      <p:sp>
        <p:nvSpPr>
          <p:cNvPr id="111618" name="Rectangle 2"/>
          <p:cNvSpPr>
            <a:spLocks noGrp="1" noChangeArrowheads="1"/>
          </p:cNvSpPr>
          <p:nvPr>
            <p:ph type="title"/>
          </p:nvPr>
        </p:nvSpPr>
        <p:spPr>
          <a:xfrm>
            <a:off x="698159" y="337145"/>
            <a:ext cx="7590708" cy="399047"/>
          </a:xfrm>
          <a:noFill/>
        </p:spPr>
        <p:txBody>
          <a:bodyPr/>
          <a:lstStyle/>
          <a:p>
            <a:pPr eaLnBrk="1" hangingPunct="1"/>
            <a:r>
              <a:rPr lang="en-US" altLang="zh-CN" sz="2600" u="sng" dirty="0">
                <a:latin typeface="Tahoma" panose="020B0604030504040204" pitchFamily="34" charset="0"/>
                <a:ea typeface="Tahoma" panose="020B0604030504040204" pitchFamily="34" charset="0"/>
                <a:cs typeface="Tahoma" panose="020B0604030504040204" pitchFamily="34" charset="0"/>
              </a:rPr>
              <a:t>Problem formulation</a:t>
            </a:r>
          </a:p>
        </p:txBody>
      </p:sp>
      <p:sp>
        <p:nvSpPr>
          <p:cNvPr id="4" name="Rectangle 2"/>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8" name="Rectangle 6"/>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11" name="Rectangle 8"/>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12" name="Rectangle 9"/>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A9F93C7C-2623-76EA-DAF2-69A6A4AC2C7B}"/>
                  </a:ext>
                </a:extLst>
              </p:cNvPr>
              <p:cNvSpPr txBox="1"/>
              <p:nvPr/>
            </p:nvSpPr>
            <p:spPr>
              <a:xfrm>
                <a:off x="1070550" y="920580"/>
                <a:ext cx="3798555" cy="669671"/>
              </a:xfrm>
              <a:prstGeom prst="rect">
                <a:avLst/>
              </a:prstGeom>
              <a:noFill/>
            </p:spPr>
            <p:txBody>
              <a:bodyPr wrap="square">
                <a:spAutoFit/>
              </a:bodyPr>
              <a:lstStyle/>
              <a:p>
                <a14:m>
                  <m:oMath xmlns:m="http://schemas.openxmlformats.org/officeDocument/2006/math">
                    <m:r>
                      <a:rPr lang="de-DE" altLang="zh-CN" sz="2200" i="1" smtClean="0">
                        <a:effectLst/>
                        <a:latin typeface="Cambria Math" panose="02040503050406030204" pitchFamily="18" charset="0"/>
                        <a:ea typeface="楷体" panose="02010609060101010101" pitchFamily="49" charset="-122"/>
                        <a:cs typeface="Times New Roman" panose="02020603050405020304" pitchFamily="18" charset="0"/>
                      </a:rPr>
                      <m:t>𝐻</m:t>
                    </m:r>
                    <m:r>
                      <a:rPr lang="en-US" altLang="zh-CN" sz="2200" b="0" i="1" smtClean="0">
                        <a:effectLst/>
                        <a:latin typeface="Cambria Math" panose="02040503050406030204" pitchFamily="18" charset="0"/>
                        <a:ea typeface="楷体" panose="02010609060101010101" pitchFamily="49" charset="-122"/>
                        <a:cs typeface="Times New Roman" panose="02020603050405020304" pitchFamily="18" charset="0"/>
                      </a:rPr>
                      <m:t>(</m:t>
                    </m:r>
                    <m:r>
                      <a:rPr lang="en-US" altLang="zh-CN" sz="2200" b="0" i="1" smtClean="0">
                        <a:effectLst/>
                        <a:latin typeface="Cambria Math" panose="02040503050406030204" pitchFamily="18" charset="0"/>
                        <a:ea typeface="楷体" panose="02010609060101010101" pitchFamily="49" charset="-122"/>
                        <a:cs typeface="Times New Roman" panose="02020603050405020304" pitchFamily="18" charset="0"/>
                      </a:rPr>
                      <m:t>𝛼</m:t>
                    </m:r>
                    <m:r>
                      <a:rPr lang="en-US" altLang="zh-CN" sz="2200" b="0" i="1" smtClean="0">
                        <a:effectLst/>
                        <a:latin typeface="Cambria Math" panose="02040503050406030204" pitchFamily="18" charset="0"/>
                        <a:ea typeface="楷体" panose="02010609060101010101" pitchFamily="49" charset="-122"/>
                        <a:cs typeface="Times New Roman" panose="02020603050405020304" pitchFamily="18" charset="0"/>
                      </a:rPr>
                      <m:t>,</m:t>
                    </m:r>
                    <m:r>
                      <a:rPr lang="en-US" altLang="zh-CN" sz="2200" b="0" i="1" smtClean="0">
                        <a:effectLst/>
                        <a:latin typeface="Cambria Math" panose="02040503050406030204" pitchFamily="18" charset="0"/>
                        <a:ea typeface="楷体" panose="02010609060101010101" pitchFamily="49" charset="-122"/>
                        <a:cs typeface="Times New Roman" panose="02020603050405020304" pitchFamily="18" charset="0"/>
                      </a:rPr>
                      <m:t>𝛽</m:t>
                    </m:r>
                    <m:r>
                      <a:rPr lang="en-US" altLang="zh-CN" sz="2200" b="0" i="1" smtClean="0">
                        <a:effectLst/>
                        <a:latin typeface="Cambria Math" panose="02040503050406030204" pitchFamily="18" charset="0"/>
                        <a:ea typeface="楷体" panose="02010609060101010101" pitchFamily="49" charset="-122"/>
                        <a:cs typeface="Times New Roman" panose="02020603050405020304" pitchFamily="18" charset="0"/>
                      </a:rPr>
                      <m:t>,</m:t>
                    </m:r>
                    <m:r>
                      <a:rPr lang="en-US" altLang="zh-CN" sz="2200" b="0" i="1" smtClean="0">
                        <a:effectLst/>
                        <a:latin typeface="Cambria Math" panose="02040503050406030204" pitchFamily="18" charset="0"/>
                        <a:ea typeface="楷体" panose="02010609060101010101" pitchFamily="49" charset="-122"/>
                        <a:cs typeface="Times New Roman" panose="02020603050405020304" pitchFamily="18" charset="0"/>
                      </a:rPr>
                      <m:t>𝛾</m:t>
                    </m:r>
                    <m:r>
                      <a:rPr lang="en-US" altLang="zh-CN" sz="2200" b="0" i="1" smtClean="0">
                        <a:effectLst/>
                        <a:latin typeface="Cambria Math" panose="02040503050406030204" pitchFamily="18" charset="0"/>
                        <a:ea typeface="楷体" panose="02010609060101010101" pitchFamily="49" charset="-122"/>
                        <a:cs typeface="Times New Roman" panose="02020603050405020304" pitchFamily="18" charset="0"/>
                      </a:rPr>
                      <m:t>)=</m:t>
                    </m:r>
                    <m:f>
                      <m:fPr>
                        <m:ctrlPr>
                          <a:rPr lang="zh-CN" altLang="zh-CN" sz="2200" i="1">
                            <a:effectLst/>
                            <a:latin typeface="Cambria Math" panose="02040503050406030204" pitchFamily="18" charset="0"/>
                            <a:ea typeface="Cambria Math" panose="02040503050406030204" pitchFamily="18" charset="0"/>
                            <a:cs typeface="Times New Roman" panose="02020603050405020304" pitchFamily="18" charset="0"/>
                          </a:rPr>
                        </m:ctrlPr>
                      </m:fPr>
                      <m:num>
                        <m:sSubSup>
                          <m:sSubSupPr>
                            <m:ctrlPr>
                              <a:rPr lang="zh-CN" altLang="zh-CN" sz="2200" i="1">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de-DE" altLang="zh-CN" sz="2200" i="1">
                                <a:effectLst/>
                                <a:latin typeface="Cambria Math" panose="02040503050406030204" pitchFamily="18" charset="0"/>
                                <a:ea typeface="楷体" panose="02010609060101010101" pitchFamily="49" charset="-122"/>
                                <a:cs typeface="Times New Roman" panose="02020603050405020304" pitchFamily="18" charset="0"/>
                              </a:rPr>
                              <m:t>𝑄</m:t>
                            </m:r>
                          </m:e>
                          <m:sub>
                            <m:r>
                              <a:rPr lang="en-US" altLang="zh-CN" sz="2200" i="1">
                                <a:effectLst/>
                                <a:latin typeface="Cambria Math" panose="02040503050406030204" pitchFamily="18" charset="0"/>
                                <a:ea typeface="楷体" panose="02010609060101010101" pitchFamily="49" charset="-122"/>
                                <a:cs typeface="Times New Roman" panose="02020603050405020304" pitchFamily="18" charset="0"/>
                              </a:rPr>
                              <m:t>1</m:t>
                            </m:r>
                          </m:sub>
                          <m:sup>
                            <m:r>
                              <a:rPr lang="en-US" altLang="zh-CN" sz="2200" i="1">
                                <a:effectLst/>
                                <a:latin typeface="Cambria Math" panose="02040503050406030204" pitchFamily="18" charset="0"/>
                                <a:ea typeface="楷体" panose="02010609060101010101" pitchFamily="49" charset="-122"/>
                                <a:cs typeface="Times New Roman" panose="02020603050405020304" pitchFamily="18" charset="0"/>
                              </a:rPr>
                              <m:t>2</m:t>
                            </m:r>
                          </m:sup>
                        </m:sSubSup>
                      </m:num>
                      <m:den>
                        <m:r>
                          <a:rPr lang="en-US" altLang="zh-CN" sz="2200" i="1">
                            <a:effectLst/>
                            <a:latin typeface="Cambria Math" panose="02040503050406030204" pitchFamily="18" charset="0"/>
                            <a:ea typeface="楷体" panose="02010609060101010101" pitchFamily="49" charset="-122"/>
                            <a:cs typeface="Times New Roman" panose="02020603050405020304" pitchFamily="18" charset="0"/>
                          </a:rPr>
                          <m:t>2</m:t>
                        </m:r>
                        <m:sSub>
                          <m:sSubPr>
                            <m:ctrlPr>
                              <a:rPr lang="zh-CN" altLang="zh-CN" sz="22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200" i="1">
                                <a:effectLst/>
                                <a:latin typeface="Cambria Math" panose="02040503050406030204" pitchFamily="18" charset="0"/>
                                <a:ea typeface="楷体" panose="02010609060101010101" pitchFamily="49" charset="-122"/>
                                <a:cs typeface="Times New Roman" panose="02020603050405020304" pitchFamily="18" charset="0"/>
                              </a:rPr>
                              <m:t>𝐼</m:t>
                            </m:r>
                          </m:e>
                          <m:sub>
                            <m:r>
                              <a:rPr lang="en-US" altLang="zh-CN" sz="2200" b="0" i="1" smtClean="0">
                                <a:effectLst/>
                                <a:latin typeface="Cambria Math" panose="02040503050406030204" pitchFamily="18" charset="0"/>
                                <a:ea typeface="楷体" panose="02010609060101010101" pitchFamily="49" charset="-122"/>
                                <a:cs typeface="Times New Roman" panose="02020603050405020304" pitchFamily="18" charset="0"/>
                              </a:rPr>
                              <m:t> </m:t>
                            </m:r>
                          </m:sub>
                        </m:sSub>
                      </m:den>
                    </m:f>
                    <m:r>
                      <a:rPr lang="en-US" altLang="zh-CN" sz="2200" i="1">
                        <a:effectLst/>
                        <a:latin typeface="Cambria Math" panose="02040503050406030204" pitchFamily="18" charset="0"/>
                        <a:ea typeface="楷体" panose="02010609060101010101" pitchFamily="49" charset="-122"/>
                        <a:cs typeface="Times New Roman" panose="02020603050405020304" pitchFamily="18" charset="0"/>
                      </a:rPr>
                      <m:t>+</m:t>
                    </m:r>
                    <m:f>
                      <m:fPr>
                        <m:ctrlPr>
                          <a:rPr lang="zh-CN" altLang="zh-CN" sz="2200" i="1">
                            <a:effectLst/>
                            <a:latin typeface="Cambria Math" panose="02040503050406030204" pitchFamily="18" charset="0"/>
                            <a:ea typeface="Cambria Math" panose="02040503050406030204" pitchFamily="18" charset="0"/>
                            <a:cs typeface="Times New Roman" panose="02020603050405020304" pitchFamily="18" charset="0"/>
                          </a:rPr>
                        </m:ctrlPr>
                      </m:fPr>
                      <m:num>
                        <m:sSubSup>
                          <m:sSubSupPr>
                            <m:ctrlPr>
                              <a:rPr lang="zh-CN" altLang="zh-CN" sz="2200" i="1">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de-DE" altLang="zh-CN" sz="2200" i="1">
                                <a:effectLst/>
                                <a:latin typeface="Cambria Math" panose="02040503050406030204" pitchFamily="18" charset="0"/>
                                <a:ea typeface="楷体" panose="02010609060101010101" pitchFamily="49" charset="-122"/>
                                <a:cs typeface="Times New Roman" panose="02020603050405020304" pitchFamily="18" charset="0"/>
                              </a:rPr>
                              <m:t>𝑄</m:t>
                            </m:r>
                          </m:e>
                          <m:sub>
                            <m:r>
                              <a:rPr lang="en-US" altLang="zh-CN" sz="2200" i="1">
                                <a:effectLst/>
                                <a:latin typeface="Cambria Math" panose="02040503050406030204" pitchFamily="18" charset="0"/>
                                <a:ea typeface="楷体" panose="02010609060101010101" pitchFamily="49" charset="-122"/>
                                <a:cs typeface="Times New Roman" panose="02020603050405020304" pitchFamily="18" charset="0"/>
                              </a:rPr>
                              <m:t>2</m:t>
                            </m:r>
                          </m:sub>
                          <m:sup>
                            <m:r>
                              <a:rPr lang="en-US" altLang="zh-CN" sz="2200" i="1">
                                <a:effectLst/>
                                <a:latin typeface="Cambria Math" panose="02040503050406030204" pitchFamily="18" charset="0"/>
                                <a:ea typeface="楷体" panose="02010609060101010101" pitchFamily="49" charset="-122"/>
                                <a:cs typeface="Times New Roman" panose="02020603050405020304" pitchFamily="18" charset="0"/>
                              </a:rPr>
                              <m:t>2</m:t>
                            </m:r>
                          </m:sup>
                        </m:sSubSup>
                      </m:num>
                      <m:den>
                        <m:r>
                          <a:rPr lang="en-US" altLang="zh-CN" sz="2200" i="1">
                            <a:effectLst/>
                            <a:latin typeface="Cambria Math" panose="02040503050406030204" pitchFamily="18" charset="0"/>
                            <a:ea typeface="楷体" panose="02010609060101010101" pitchFamily="49" charset="-122"/>
                            <a:cs typeface="Times New Roman" panose="02020603050405020304" pitchFamily="18" charset="0"/>
                          </a:rPr>
                          <m:t>2</m:t>
                        </m:r>
                        <m:sSub>
                          <m:sSubPr>
                            <m:ctrlPr>
                              <a:rPr lang="zh-CN" altLang="zh-CN" sz="22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200" i="1">
                                <a:effectLst/>
                                <a:latin typeface="Cambria Math" panose="02040503050406030204" pitchFamily="18" charset="0"/>
                                <a:ea typeface="楷体" panose="02010609060101010101" pitchFamily="49" charset="-122"/>
                                <a:cs typeface="Times New Roman" panose="02020603050405020304" pitchFamily="18" charset="0"/>
                              </a:rPr>
                              <m:t>𝐼</m:t>
                            </m:r>
                          </m:e>
                          <m:sub>
                            <m:r>
                              <a:rPr lang="en-US" altLang="zh-CN" sz="2200" b="0" i="1" smtClean="0">
                                <a:effectLst/>
                                <a:latin typeface="Cambria Math" panose="02040503050406030204" pitchFamily="18" charset="0"/>
                                <a:ea typeface="楷体" panose="02010609060101010101" pitchFamily="49" charset="-122"/>
                                <a:cs typeface="Times New Roman" panose="02020603050405020304" pitchFamily="18" charset="0"/>
                              </a:rPr>
                              <m:t> </m:t>
                            </m:r>
                          </m:sub>
                        </m:sSub>
                      </m:den>
                    </m:f>
                    <m:r>
                      <a:rPr lang="en-US" altLang="zh-CN" sz="2200" i="1">
                        <a:effectLst/>
                        <a:latin typeface="Cambria Math" panose="02040503050406030204" pitchFamily="18" charset="0"/>
                        <a:ea typeface="楷体" panose="02010609060101010101" pitchFamily="49" charset="-122"/>
                        <a:cs typeface="Times New Roman" panose="02020603050405020304" pitchFamily="18" charset="0"/>
                      </a:rPr>
                      <m:t>+</m:t>
                    </m:r>
                    <m:f>
                      <m:fPr>
                        <m:ctrlPr>
                          <a:rPr lang="zh-CN" altLang="zh-CN" sz="2200" i="1">
                            <a:effectLst/>
                            <a:latin typeface="Cambria Math" panose="02040503050406030204" pitchFamily="18" charset="0"/>
                            <a:ea typeface="Cambria Math" panose="02040503050406030204" pitchFamily="18" charset="0"/>
                            <a:cs typeface="Times New Roman" panose="02020603050405020304" pitchFamily="18" charset="0"/>
                          </a:rPr>
                        </m:ctrlPr>
                      </m:fPr>
                      <m:num>
                        <m:sSubSup>
                          <m:sSubSupPr>
                            <m:ctrlPr>
                              <a:rPr lang="zh-CN" altLang="zh-CN" sz="2200" i="1">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de-DE" altLang="zh-CN" sz="2200" i="1">
                                <a:effectLst/>
                                <a:latin typeface="Cambria Math" panose="02040503050406030204" pitchFamily="18" charset="0"/>
                                <a:ea typeface="楷体" panose="02010609060101010101" pitchFamily="49" charset="-122"/>
                                <a:cs typeface="Times New Roman" panose="02020603050405020304" pitchFamily="18" charset="0"/>
                              </a:rPr>
                              <m:t>𝑄</m:t>
                            </m:r>
                          </m:e>
                          <m:sub>
                            <m:r>
                              <a:rPr lang="en-US" altLang="zh-CN" sz="2200" i="1">
                                <a:effectLst/>
                                <a:latin typeface="Cambria Math" panose="02040503050406030204" pitchFamily="18" charset="0"/>
                                <a:ea typeface="楷体" panose="02010609060101010101" pitchFamily="49" charset="-122"/>
                                <a:cs typeface="Times New Roman" panose="02020603050405020304" pitchFamily="18" charset="0"/>
                              </a:rPr>
                              <m:t>3</m:t>
                            </m:r>
                          </m:sub>
                          <m:sup>
                            <m:r>
                              <a:rPr lang="en-US" altLang="zh-CN" sz="2200" i="1">
                                <a:effectLst/>
                                <a:latin typeface="Cambria Math" panose="02040503050406030204" pitchFamily="18" charset="0"/>
                                <a:ea typeface="楷体" panose="02010609060101010101" pitchFamily="49" charset="-122"/>
                                <a:cs typeface="Times New Roman" panose="02020603050405020304" pitchFamily="18" charset="0"/>
                              </a:rPr>
                              <m:t>2</m:t>
                            </m:r>
                          </m:sup>
                        </m:sSubSup>
                      </m:num>
                      <m:den>
                        <m:r>
                          <a:rPr lang="en-US" altLang="zh-CN" sz="2200" i="1">
                            <a:effectLst/>
                            <a:latin typeface="Cambria Math" panose="02040503050406030204" pitchFamily="18" charset="0"/>
                            <a:ea typeface="楷体" panose="02010609060101010101" pitchFamily="49" charset="-122"/>
                            <a:cs typeface="Times New Roman" panose="02020603050405020304" pitchFamily="18" charset="0"/>
                          </a:rPr>
                          <m:t>2</m:t>
                        </m:r>
                        <m:sSub>
                          <m:sSubPr>
                            <m:ctrlPr>
                              <a:rPr lang="zh-CN" altLang="zh-CN" sz="22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200" i="1">
                                <a:effectLst/>
                                <a:latin typeface="Cambria Math" panose="02040503050406030204" pitchFamily="18" charset="0"/>
                                <a:ea typeface="楷体" panose="02010609060101010101" pitchFamily="49" charset="-122"/>
                                <a:cs typeface="Times New Roman" panose="02020603050405020304" pitchFamily="18" charset="0"/>
                              </a:rPr>
                              <m:t>𝐼</m:t>
                            </m:r>
                          </m:e>
                          <m:sub>
                            <m:r>
                              <a:rPr lang="en-US" altLang="zh-CN" sz="2200" i="1">
                                <a:effectLst/>
                                <a:latin typeface="Cambria Math" panose="02040503050406030204" pitchFamily="18" charset="0"/>
                                <a:ea typeface="楷体" panose="02010609060101010101" pitchFamily="49" charset="-122"/>
                                <a:cs typeface="Times New Roman" panose="02020603050405020304" pitchFamily="18" charset="0"/>
                              </a:rPr>
                              <m:t>3</m:t>
                            </m:r>
                          </m:sub>
                        </m:sSub>
                      </m:den>
                    </m:f>
                  </m:oMath>
                </a14:m>
                <a:r>
                  <a:rPr lang="de-DE" altLang="zh-CN" sz="2000" dirty="0">
                    <a:effectLst/>
                    <a:latin typeface="Times New Roman" panose="02020603050405020304" pitchFamily="18" charset="0"/>
                    <a:ea typeface="楷体" panose="02010609060101010101" pitchFamily="49" charset="-122"/>
                  </a:rPr>
                  <a:t> </a:t>
                </a:r>
                <a:r>
                  <a:rPr lang="en-US" altLang="zh-CN" sz="2000" dirty="0">
                    <a:effectLst/>
                    <a:latin typeface="Times New Roman" panose="02020603050405020304" pitchFamily="18" charset="0"/>
                    <a:ea typeface="楷体" panose="02010609060101010101" pitchFamily="49" charset="-122"/>
                    <a:cs typeface="Times New Roman" panose="02020603050405020304" pitchFamily="18" charset="0"/>
                  </a:rPr>
                  <a:t> </a:t>
                </a:r>
                <a:endParaRPr lang="zh-CN" altLang="en-US" sz="2000" dirty="0"/>
              </a:p>
            </p:txBody>
          </p:sp>
        </mc:Choice>
        <mc:Fallback xmlns="">
          <p:sp>
            <p:nvSpPr>
              <p:cNvPr id="3" name="文本框 2">
                <a:extLst>
                  <a:ext uri="{FF2B5EF4-FFF2-40B4-BE49-F238E27FC236}">
                    <a16:creationId xmlns:a16="http://schemas.microsoft.com/office/drawing/2014/main" id="{A9F93C7C-2623-76EA-DAF2-69A6A4AC2C7B}"/>
                  </a:ext>
                </a:extLst>
              </p:cNvPr>
              <p:cNvSpPr txBox="1">
                <a:spLocks noRot="1" noChangeAspect="1" noMove="1" noResize="1" noEditPoints="1" noAdjustHandles="1" noChangeArrowheads="1" noChangeShapeType="1" noTextEdit="1"/>
              </p:cNvSpPr>
              <p:nvPr/>
            </p:nvSpPr>
            <p:spPr>
              <a:xfrm>
                <a:off x="1070550" y="920580"/>
                <a:ext cx="3798555" cy="669671"/>
              </a:xfrm>
              <a:prstGeom prst="rect">
                <a:avLst/>
              </a:prstGeom>
              <a:blipFill>
                <a:blip r:embed="rId3"/>
                <a:stretch>
                  <a:fillRect/>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A69CB620-31FD-7F5B-B9AC-634000FA937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042326" y="1545753"/>
            <a:ext cx="1789018" cy="1952145"/>
          </a:xfrm>
          <a:prstGeom prst="rect">
            <a:avLst/>
          </a:prstGeom>
          <a:noFill/>
          <a:ln>
            <a:noFill/>
          </a:ln>
        </p:spPr>
      </p:pic>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AD1637EA-A29A-D389-874C-F417956B7C70}"/>
                  </a:ext>
                </a:extLst>
              </p:cNvPr>
              <p:cNvSpPr txBox="1"/>
              <p:nvPr/>
            </p:nvSpPr>
            <p:spPr>
              <a:xfrm>
                <a:off x="619329" y="3437048"/>
                <a:ext cx="4942058" cy="459549"/>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en-US" altLang="zh-CN" sz="2100" b="0" i="1" smtClean="0">
                              <a:latin typeface="Cambria Math" panose="02040503050406030204" pitchFamily="18" charset="0"/>
                            </a:rPr>
                          </m:ctrlPr>
                        </m:sSubPr>
                        <m:e>
                          <m:r>
                            <a:rPr lang="zh-CN" altLang="en-US" sz="2100" i="1" smtClean="0">
                              <a:latin typeface="Cambria Math" panose="02040503050406030204" pitchFamily="18" charset="0"/>
                            </a:rPr>
                            <m:t>𝜓</m:t>
                          </m:r>
                        </m:e>
                        <m:sub>
                          <m:r>
                            <a:rPr lang="en-US" altLang="zh-CN" sz="2100" b="0" i="1" smtClean="0">
                              <a:latin typeface="Cambria Math" panose="02040503050406030204" pitchFamily="18" charset="0"/>
                            </a:rPr>
                            <m:t> </m:t>
                          </m:r>
                        </m:sub>
                      </m:sSub>
                      <m:d>
                        <m:dPr>
                          <m:ctrlPr>
                            <a:rPr lang="zh-CN" altLang="en-US" sz="2100" i="1">
                              <a:latin typeface="Cambria Math" panose="02040503050406030204" pitchFamily="18" charset="0"/>
                            </a:rPr>
                          </m:ctrlPr>
                        </m:dPr>
                        <m:e>
                          <m:r>
                            <a:rPr lang="zh-CN" altLang="en-US" sz="2100" i="1">
                              <a:latin typeface="Cambria Math" panose="02040503050406030204" pitchFamily="18" charset="0"/>
                            </a:rPr>
                            <m:t>𝑔</m:t>
                          </m:r>
                        </m:e>
                      </m:d>
                      <m:r>
                        <a:rPr lang="zh-CN" altLang="en-US" sz="2100" i="0">
                          <a:latin typeface="Cambria Math" panose="02040503050406030204" pitchFamily="18" charset="0"/>
                        </a:rPr>
                        <m:t>=</m:t>
                      </m:r>
                      <m:sSub>
                        <m:sSubPr>
                          <m:ctrlPr>
                            <a:rPr lang="en-US" altLang="zh-CN" sz="2100" b="0" i="1" smtClean="0">
                              <a:latin typeface="Cambria Math" panose="02040503050406030204" pitchFamily="18" charset="0"/>
                            </a:rPr>
                          </m:ctrlPr>
                        </m:sSubPr>
                        <m:e>
                          <m:r>
                            <a:rPr lang="zh-CN" altLang="en-US" sz="2100" i="1">
                              <a:latin typeface="Cambria Math" panose="02040503050406030204" pitchFamily="18" charset="0"/>
                            </a:rPr>
                            <m:t>𝜓</m:t>
                          </m:r>
                        </m:e>
                        <m:sub>
                          <m:r>
                            <a:rPr lang="en-US" altLang="zh-CN" sz="2100" b="0" i="1" smtClean="0">
                              <a:latin typeface="Cambria Math" panose="02040503050406030204" pitchFamily="18" charset="0"/>
                            </a:rPr>
                            <m:t>𝑙𝑚𝑘</m:t>
                          </m:r>
                        </m:sub>
                      </m:sSub>
                      <m:d>
                        <m:dPr>
                          <m:ctrlPr>
                            <a:rPr lang="zh-CN" altLang="en-US" sz="2100" i="1">
                              <a:latin typeface="Cambria Math" panose="02040503050406030204" pitchFamily="18" charset="0"/>
                            </a:rPr>
                          </m:ctrlPr>
                        </m:dPr>
                        <m:e>
                          <m:r>
                            <a:rPr lang="zh-CN" altLang="en-US" sz="2100" i="1">
                              <a:latin typeface="Cambria Math" panose="02040503050406030204" pitchFamily="18" charset="0"/>
                            </a:rPr>
                            <m:t>𝛼</m:t>
                          </m:r>
                          <m:r>
                            <a:rPr lang="zh-CN" altLang="en-US" sz="2100" i="0">
                              <a:latin typeface="Cambria Math" panose="02040503050406030204" pitchFamily="18" charset="0"/>
                            </a:rPr>
                            <m:t>,</m:t>
                          </m:r>
                          <m:r>
                            <a:rPr lang="zh-CN" altLang="en-US" sz="2100" i="1">
                              <a:latin typeface="Cambria Math" panose="02040503050406030204" pitchFamily="18" charset="0"/>
                            </a:rPr>
                            <m:t>𝛽</m:t>
                          </m:r>
                          <m:r>
                            <a:rPr lang="zh-CN" altLang="en-US" sz="2100" i="0">
                              <a:latin typeface="Cambria Math" panose="02040503050406030204" pitchFamily="18" charset="0"/>
                            </a:rPr>
                            <m:t>,</m:t>
                          </m:r>
                          <m:r>
                            <a:rPr lang="zh-CN" altLang="en-US" sz="2100" i="1">
                              <a:latin typeface="Cambria Math" panose="02040503050406030204" pitchFamily="18" charset="0"/>
                            </a:rPr>
                            <m:t>𝛾</m:t>
                          </m:r>
                        </m:e>
                      </m:d>
                      <m:r>
                        <a:rPr lang="en-US" altLang="zh-CN" sz="2100" b="0" i="1" smtClean="0">
                          <a:latin typeface="Cambria Math" panose="02040503050406030204" pitchFamily="18" charset="0"/>
                        </a:rPr>
                        <m:t>=</m:t>
                      </m:r>
                      <m:sSubSup>
                        <m:sSubSupPr>
                          <m:ctrlPr>
                            <a:rPr lang="zh-CN" altLang="zh-CN" sz="2100" i="1">
                              <a:latin typeface="Cambria Math" panose="02040503050406030204" pitchFamily="18" charset="0"/>
                            </a:rPr>
                          </m:ctrlPr>
                        </m:sSubSupPr>
                        <m:e>
                          <m:r>
                            <a:rPr lang="en-US" altLang="zh-CN" sz="2100" b="0" i="1" smtClean="0">
                              <a:latin typeface="Cambria Math" panose="02040503050406030204" pitchFamily="18" charset="0"/>
                            </a:rPr>
                            <m:t>(</m:t>
                          </m:r>
                          <m:r>
                            <a:rPr lang="de-DE" altLang="zh-CN" sz="2100" i="1">
                              <a:latin typeface="Cambria Math" panose="02040503050406030204" pitchFamily="18" charset="0"/>
                            </a:rPr>
                            <m:t>𝐷</m:t>
                          </m:r>
                        </m:e>
                        <m:sub>
                          <m:r>
                            <a:rPr lang="de-DE" altLang="zh-CN" sz="2100" i="1">
                              <a:latin typeface="Cambria Math" panose="02040503050406030204" pitchFamily="18" charset="0"/>
                            </a:rPr>
                            <m:t>𝑚𝑘</m:t>
                          </m:r>
                        </m:sub>
                        <m:sup>
                          <m:r>
                            <a:rPr lang="en-US" altLang="zh-CN" sz="2100" b="0" i="1" smtClean="0">
                              <a:latin typeface="Cambria Math" panose="02040503050406030204" pitchFamily="18" charset="0"/>
                            </a:rPr>
                            <m:t>𝑙</m:t>
                          </m:r>
                        </m:sup>
                      </m:sSubSup>
                      <m:r>
                        <a:rPr lang="de-DE" altLang="zh-CN" sz="2100" i="1" smtClean="0">
                          <a:latin typeface="Cambria Math" panose="02040503050406030204" pitchFamily="18" charset="0"/>
                        </a:rPr>
                        <m:t> </m:t>
                      </m:r>
                      <m:sSup>
                        <m:sSupPr>
                          <m:ctrlPr>
                            <a:rPr lang="en-US" altLang="zh-CN" sz="2100" b="0" i="1" smtClean="0">
                              <a:latin typeface="Cambria Math" panose="02040503050406030204" pitchFamily="18" charset="0"/>
                            </a:rPr>
                          </m:ctrlPr>
                        </m:sSupPr>
                        <m:e>
                          <m:d>
                            <m:dPr>
                              <m:ctrlPr>
                                <a:rPr lang="de-DE" altLang="zh-CN" sz="2100" i="1">
                                  <a:latin typeface="Cambria Math" panose="02040503050406030204" pitchFamily="18" charset="0"/>
                                </a:rPr>
                              </m:ctrlPr>
                            </m:dPr>
                            <m:e>
                              <m:r>
                                <a:rPr lang="de-DE" altLang="zh-CN" sz="2100" i="1">
                                  <a:latin typeface="Cambria Math" panose="02040503050406030204" pitchFamily="18" charset="0"/>
                                </a:rPr>
                                <m:t>𝛼</m:t>
                              </m:r>
                              <m:r>
                                <a:rPr lang="de-DE" altLang="zh-CN" sz="2100" i="1">
                                  <a:latin typeface="Cambria Math" panose="02040503050406030204" pitchFamily="18" charset="0"/>
                                </a:rPr>
                                <m:t>,</m:t>
                              </m:r>
                              <m:r>
                                <a:rPr lang="de-DE" altLang="zh-CN" sz="2100" i="1">
                                  <a:latin typeface="Cambria Math" panose="02040503050406030204" pitchFamily="18" charset="0"/>
                                </a:rPr>
                                <m:t>𝛽</m:t>
                              </m:r>
                              <m:r>
                                <a:rPr lang="de-DE" altLang="zh-CN" sz="2100" i="1">
                                  <a:latin typeface="Cambria Math" panose="02040503050406030204" pitchFamily="18" charset="0"/>
                                </a:rPr>
                                <m:t>,</m:t>
                              </m:r>
                              <m:sSup>
                                <m:sSupPr>
                                  <m:ctrlPr>
                                    <a:rPr lang="en-US" altLang="zh-CN" sz="2100" b="0" i="1" smtClean="0">
                                      <a:latin typeface="Cambria Math" panose="02040503050406030204" pitchFamily="18" charset="0"/>
                                    </a:rPr>
                                  </m:ctrlPr>
                                </m:sSupPr>
                                <m:e>
                                  <m:r>
                                    <a:rPr lang="de-DE" altLang="zh-CN" sz="2100" i="1">
                                      <a:latin typeface="Cambria Math" panose="02040503050406030204" pitchFamily="18" charset="0"/>
                                    </a:rPr>
                                    <m:t>𝛾</m:t>
                                  </m:r>
                                </m:e>
                                <m:sup>
                                  <m:r>
                                    <a:rPr lang="en-US" altLang="zh-CN" sz="2100" b="0" i="1" smtClean="0">
                                      <a:latin typeface="Cambria Math" panose="02040503050406030204" pitchFamily="18" charset="0"/>
                                    </a:rPr>
                                    <m:t> </m:t>
                                  </m:r>
                                </m:sup>
                              </m:sSup>
                            </m:e>
                          </m:d>
                          <m:r>
                            <a:rPr lang="en-US" altLang="zh-CN" sz="2100" b="0" i="1" smtClean="0">
                              <a:latin typeface="Cambria Math" panose="02040503050406030204" pitchFamily="18" charset="0"/>
                            </a:rPr>
                            <m:t>)</m:t>
                          </m:r>
                        </m:e>
                        <m:sup>
                          <m:r>
                            <a:rPr lang="en-US" altLang="zh-CN" sz="2100" b="0" i="1" smtClean="0">
                              <a:latin typeface="Cambria Math" panose="02040503050406030204" pitchFamily="18" charset="0"/>
                            </a:rPr>
                            <m:t>∗</m:t>
                          </m:r>
                        </m:sup>
                      </m:sSup>
                      <m:r>
                        <a:rPr lang="en-US" altLang="zh-CN" sz="2100" b="0" i="1" smtClean="0">
                          <a:latin typeface="Cambria Math" panose="02040503050406030204" pitchFamily="18" charset="0"/>
                        </a:rPr>
                        <m:t> </m:t>
                      </m:r>
                    </m:oMath>
                  </m:oMathPara>
                </a14:m>
                <a:endParaRPr lang="zh-CN" altLang="en-US" sz="2100" dirty="0"/>
              </a:p>
            </p:txBody>
          </p:sp>
        </mc:Choice>
        <mc:Fallback xmlns="">
          <p:sp>
            <p:nvSpPr>
              <p:cNvPr id="7" name="文本框 6">
                <a:extLst>
                  <a:ext uri="{FF2B5EF4-FFF2-40B4-BE49-F238E27FC236}">
                    <a16:creationId xmlns:a16="http://schemas.microsoft.com/office/drawing/2014/main" id="{AD1637EA-A29A-D389-874C-F417956B7C70}"/>
                  </a:ext>
                </a:extLst>
              </p:cNvPr>
              <p:cNvSpPr txBox="1">
                <a:spLocks noRot="1" noChangeAspect="1" noMove="1" noResize="1" noEditPoints="1" noAdjustHandles="1" noChangeArrowheads="1" noChangeShapeType="1" noTextEdit="1"/>
              </p:cNvSpPr>
              <p:nvPr/>
            </p:nvSpPr>
            <p:spPr>
              <a:xfrm>
                <a:off x="619329" y="3437048"/>
                <a:ext cx="4942058" cy="459549"/>
              </a:xfrm>
              <a:prstGeom prst="rect">
                <a:avLst/>
              </a:prstGeom>
              <a:blipFill>
                <a:blip r:embed="rId5"/>
                <a:stretch>
                  <a:fillRect l="-741" b="-12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09D0E0AD-5CD4-CE92-5432-81018A241E28}"/>
                  </a:ext>
                </a:extLst>
              </p:cNvPr>
              <p:cNvSpPr txBox="1"/>
              <p:nvPr/>
            </p:nvSpPr>
            <p:spPr>
              <a:xfrm>
                <a:off x="1619910" y="1852859"/>
                <a:ext cx="3044574" cy="707886"/>
              </a:xfrm>
              <a:prstGeom prst="rect">
                <a:avLst/>
              </a:prstGeom>
              <a:noFill/>
            </p:spPr>
            <p:txBody>
              <a:bodyPr wrap="square">
                <a:spAutoFit/>
              </a:bodyPr>
              <a:lstStyle/>
              <a:p>
                <a14:m>
                  <m:oMath xmlns:m="http://schemas.openxmlformats.org/officeDocument/2006/math">
                    <m:r>
                      <a:rPr lang="zh-CN" altLang="en-US" sz="2000" i="1" smtClean="0">
                        <a:latin typeface="Cambria Math" panose="02040503050406030204" pitchFamily="18" charset="0"/>
                      </a:rPr>
                      <m:t>𝑔</m:t>
                    </m:r>
                  </m:oMath>
                </a14:m>
                <a:r>
                  <a:rPr lang="en-US" altLang="zh-CN" sz="2000" dirty="0"/>
                  <a:t>:  orth. matrix  </a:t>
                </a:r>
                <a14:m>
                  <m:oMath xmlns:m="http://schemas.openxmlformats.org/officeDocument/2006/math">
                    <m:d>
                      <m:dPr>
                        <m:ctrlPr>
                          <a:rPr lang="en-US" altLang="zh-CN" sz="2000" i="1">
                            <a:latin typeface="Cambria Math" panose="02040503050406030204" pitchFamily="18" charset="0"/>
                          </a:rPr>
                        </m:ctrlPr>
                      </m:dPr>
                      <m:e>
                        <m:r>
                          <a:rPr lang="en-US" altLang="zh-CN" sz="2000" i="1">
                            <a:latin typeface="Cambria Math" panose="02040503050406030204" pitchFamily="18" charset="0"/>
                          </a:rPr>
                          <m:t>𝛼</m:t>
                        </m:r>
                        <m:r>
                          <a:rPr lang="en-US" altLang="zh-CN" sz="2000" i="1">
                            <a:latin typeface="Cambria Math" panose="02040503050406030204" pitchFamily="18" charset="0"/>
                          </a:rPr>
                          <m:t>,</m:t>
                        </m:r>
                        <m:r>
                          <a:rPr lang="en-US" altLang="zh-CN" sz="2000" i="1">
                            <a:latin typeface="Cambria Math" panose="02040503050406030204" pitchFamily="18" charset="0"/>
                          </a:rPr>
                          <m:t>𝛽</m:t>
                        </m:r>
                        <m:r>
                          <a:rPr lang="en-US" altLang="zh-CN" sz="2000" i="1">
                            <a:latin typeface="Cambria Math" panose="02040503050406030204" pitchFamily="18" charset="0"/>
                          </a:rPr>
                          <m:t>,</m:t>
                        </m:r>
                        <m:r>
                          <a:rPr lang="en-US" altLang="zh-CN" sz="2000" i="1">
                            <a:latin typeface="Cambria Math" panose="02040503050406030204" pitchFamily="18" charset="0"/>
                          </a:rPr>
                          <m:t>𝛾</m:t>
                        </m:r>
                      </m:e>
                    </m:d>
                    <m:r>
                      <a:rPr lang="en-US" altLang="zh-CN" sz="2000" b="0" i="0" smtClean="0">
                        <a:latin typeface="Cambria Math" panose="02040503050406030204" pitchFamily="18" charset="0"/>
                      </a:rPr>
                      <m:t>:</m:t>
                    </m:r>
                    <m:r>
                      <m:rPr>
                        <m:sty m:val="p"/>
                      </m:rPr>
                      <a:rPr lang="en-US" altLang="zh-CN" sz="2000" b="0" i="0" smtClean="0">
                        <a:latin typeface="Cambria Math" panose="02040503050406030204" pitchFamily="18" charset="0"/>
                      </a:rPr>
                      <m:t>Euler</m:t>
                    </m:r>
                    <m:r>
                      <a:rPr lang="en-US" altLang="zh-CN" sz="2000" b="0" i="0" smtClean="0">
                        <a:latin typeface="Cambria Math" panose="02040503050406030204" pitchFamily="18" charset="0"/>
                      </a:rPr>
                      <m:t> </m:t>
                    </m:r>
                    <m:r>
                      <m:rPr>
                        <m:sty m:val="p"/>
                      </m:rPr>
                      <a:rPr lang="en-US" altLang="zh-CN" sz="2000" b="0" i="0" smtClean="0">
                        <a:latin typeface="Cambria Math" panose="02040503050406030204" pitchFamily="18" charset="0"/>
                      </a:rPr>
                      <m:t>angle</m:t>
                    </m:r>
                  </m:oMath>
                </a14:m>
                <a:endParaRPr lang="en-US" altLang="zh-CN" sz="2000" dirty="0">
                  <a:latin typeface="+mj-lt"/>
                  <a:ea typeface="Tahoma" panose="020B0604030504040204" pitchFamily="34" charset="0"/>
                  <a:cs typeface="Tahoma" panose="020B0604030504040204" pitchFamily="34" charset="0"/>
                </a:endParaRPr>
              </a:p>
            </p:txBody>
          </p:sp>
        </mc:Choice>
        <mc:Fallback xmlns="">
          <p:sp>
            <p:nvSpPr>
              <p:cNvPr id="10" name="文本框 9">
                <a:extLst>
                  <a:ext uri="{FF2B5EF4-FFF2-40B4-BE49-F238E27FC236}">
                    <a16:creationId xmlns:a16="http://schemas.microsoft.com/office/drawing/2014/main" id="{09D0E0AD-5CD4-CE92-5432-81018A241E28}"/>
                  </a:ext>
                </a:extLst>
              </p:cNvPr>
              <p:cNvSpPr txBox="1">
                <a:spLocks noRot="1" noChangeAspect="1" noMove="1" noResize="1" noEditPoints="1" noAdjustHandles="1" noChangeArrowheads="1" noChangeShapeType="1" noTextEdit="1"/>
              </p:cNvSpPr>
              <p:nvPr/>
            </p:nvSpPr>
            <p:spPr>
              <a:xfrm>
                <a:off x="1619910" y="1852859"/>
                <a:ext cx="3044574" cy="707886"/>
              </a:xfrm>
              <a:prstGeom prst="rect">
                <a:avLst/>
              </a:prstGeom>
              <a:blipFill>
                <a:blip r:embed="rId6"/>
                <a:stretch>
                  <a:fillRect t="-4310" b="-948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4C74A598-E99C-148C-4368-3A780867AADC}"/>
                  </a:ext>
                </a:extLst>
              </p:cNvPr>
              <p:cNvSpPr txBox="1"/>
              <p:nvPr/>
            </p:nvSpPr>
            <p:spPr>
              <a:xfrm>
                <a:off x="5468226" y="899422"/>
                <a:ext cx="3170780" cy="646331"/>
              </a:xfrm>
              <a:prstGeom prst="rect">
                <a:avLst/>
              </a:prstGeom>
              <a:noFill/>
            </p:spPr>
            <p:txBody>
              <a:bodyPr wrap="square">
                <a:spAutoFit/>
              </a:bodyPr>
              <a:lstStyle/>
              <a:p>
                <a:r>
                  <a:rPr lang="en-US" altLang="zh-CN" dirty="0"/>
                  <a:t>lab frame (</a:t>
                </a:r>
                <a14:m>
                  <m:oMath xmlns:m="http://schemas.openxmlformats.org/officeDocument/2006/math">
                    <m:sSub>
                      <m:sSubPr>
                        <m:ctrlPr>
                          <a:rPr lang="zh-CN" altLang="zh-CN" i="1">
                            <a:latin typeface="Cambria Math" panose="02040503050406030204" pitchFamily="18" charset="0"/>
                          </a:rPr>
                        </m:ctrlPr>
                      </m:sSubPr>
                      <m:e>
                        <m:sSub>
                          <m:sSubPr>
                            <m:ctrlPr>
                              <a:rPr lang="zh-CN" altLang="zh-CN" i="1">
                                <a:latin typeface="Cambria Math" panose="02040503050406030204" pitchFamily="18" charset="0"/>
                              </a:rPr>
                            </m:ctrlPr>
                          </m:sSubPr>
                          <m:e>
                            <m:acc>
                              <m:accPr>
                                <m:chr m:val="̂"/>
                                <m:ctrlPr>
                                  <a:rPr lang="zh-CN" altLang="zh-CN" i="1">
                                    <a:latin typeface="Cambria Math" panose="02040503050406030204" pitchFamily="18" charset="0"/>
                                  </a:rPr>
                                </m:ctrlPr>
                              </m:accPr>
                              <m:e>
                                <m:r>
                                  <a:rPr lang="en-US" altLang="zh-CN" i="1">
                                    <a:latin typeface="Cambria Math" panose="02040503050406030204" pitchFamily="18" charset="0"/>
                                  </a:rPr>
                                  <m:t>𝑥</m:t>
                                </m:r>
                              </m:e>
                            </m:acc>
                          </m:e>
                          <m:sub>
                            <m:r>
                              <a:rPr lang="en-US" altLang="zh-CN" i="1">
                                <a:latin typeface="Cambria Math" panose="02040503050406030204" pitchFamily="18" charset="0"/>
                              </a:rPr>
                              <m:t> </m:t>
                            </m:r>
                          </m:sub>
                        </m:sSub>
                        <m:r>
                          <a:rPr lang="en-US" altLang="zh-CN" i="1">
                            <a:latin typeface="Cambria Math" panose="02040503050406030204" pitchFamily="18" charset="0"/>
                          </a:rPr>
                          <m:t>,</m:t>
                        </m:r>
                        <m:sSub>
                          <m:sSubPr>
                            <m:ctrlPr>
                              <a:rPr lang="zh-CN" altLang="zh-CN" i="1">
                                <a:latin typeface="Cambria Math" panose="02040503050406030204" pitchFamily="18" charset="0"/>
                              </a:rPr>
                            </m:ctrlPr>
                          </m:sSubPr>
                          <m:e>
                            <m:acc>
                              <m:accPr>
                                <m:chr m:val="̂"/>
                                <m:ctrlPr>
                                  <a:rPr lang="zh-CN" altLang="zh-CN" i="1">
                                    <a:latin typeface="Cambria Math" panose="02040503050406030204" pitchFamily="18" charset="0"/>
                                  </a:rPr>
                                </m:ctrlPr>
                              </m:accPr>
                              <m:e>
                                <m:r>
                                  <a:rPr lang="en-US" altLang="zh-CN" i="1">
                                    <a:latin typeface="Cambria Math" panose="02040503050406030204" pitchFamily="18" charset="0"/>
                                  </a:rPr>
                                  <m:t>𝑦</m:t>
                                </m:r>
                              </m:e>
                            </m:acc>
                          </m:e>
                          <m:sub>
                            <m:r>
                              <a:rPr lang="en-US" altLang="zh-CN" i="1">
                                <a:latin typeface="Cambria Math" panose="02040503050406030204" pitchFamily="18" charset="0"/>
                              </a:rPr>
                              <m:t> </m:t>
                            </m:r>
                          </m:sub>
                        </m:sSub>
                        <m:r>
                          <a:rPr lang="en-US" altLang="zh-CN" i="1">
                            <a:latin typeface="Cambria Math" panose="02040503050406030204" pitchFamily="18" charset="0"/>
                          </a:rPr>
                          <m:t>, </m:t>
                        </m:r>
                        <m:sSub>
                          <m:sSubPr>
                            <m:ctrlPr>
                              <a:rPr lang="zh-CN" altLang="zh-CN" i="1">
                                <a:latin typeface="Cambria Math" panose="02040503050406030204" pitchFamily="18" charset="0"/>
                              </a:rPr>
                            </m:ctrlPr>
                          </m:sSubPr>
                          <m:e>
                            <m:acc>
                              <m:accPr>
                                <m:chr m:val="̂"/>
                                <m:ctrlPr>
                                  <a:rPr lang="zh-CN" altLang="zh-CN" i="1">
                                    <a:latin typeface="Cambria Math" panose="02040503050406030204" pitchFamily="18" charset="0"/>
                                  </a:rPr>
                                </m:ctrlPr>
                              </m:accPr>
                              <m:e>
                                <m:r>
                                  <a:rPr lang="en-US" altLang="zh-CN" i="1">
                                    <a:latin typeface="Cambria Math" panose="02040503050406030204" pitchFamily="18" charset="0"/>
                                  </a:rPr>
                                  <m:t>𝑧</m:t>
                                </m:r>
                              </m:e>
                            </m:acc>
                          </m:e>
                          <m:sub>
                            <m:r>
                              <a:rPr lang="en-US" altLang="zh-CN" i="1">
                                <a:latin typeface="Cambria Math" panose="02040503050406030204" pitchFamily="18" charset="0"/>
                              </a:rPr>
                              <m:t> </m:t>
                            </m:r>
                          </m:sub>
                        </m:sSub>
                        <m:r>
                          <a:rPr lang="en-US" altLang="zh-CN" i="1">
                            <a:latin typeface="Cambria Math" panose="02040503050406030204" pitchFamily="18" charset="0"/>
                          </a:rPr>
                          <m:t>)</m:t>
                        </m:r>
                      </m:e>
                      <m:sub>
                        <m:r>
                          <a:rPr lang="en-US" altLang="zh-CN" i="1">
                            <a:latin typeface="Cambria Math" panose="02040503050406030204" pitchFamily="18" charset="0"/>
                          </a:rPr>
                          <m:t> </m:t>
                        </m:r>
                      </m:sub>
                    </m:sSub>
                  </m:oMath>
                </a14:m>
                <a:endParaRPr lang="en-US" altLang="zh-CN" dirty="0"/>
              </a:p>
              <a:p>
                <a:r>
                  <a:rPr lang="en-US" altLang="zh-CN" dirty="0"/>
                  <a:t>body-fixed frame (</a:t>
                </a:r>
                <a14:m>
                  <m:oMath xmlns:m="http://schemas.openxmlformats.org/officeDocument/2006/math">
                    <m:sSub>
                      <m:sSubPr>
                        <m:ctrlPr>
                          <a:rPr lang="zh-CN" altLang="zh-CN" i="1">
                            <a:latin typeface="Cambria Math" panose="02040503050406030204" pitchFamily="18" charset="0"/>
                          </a:rPr>
                        </m:ctrlPr>
                      </m:sSubPr>
                      <m:e>
                        <m:sSub>
                          <m:sSubPr>
                            <m:ctrlPr>
                              <a:rPr lang="zh-CN" altLang="zh-CN" i="1">
                                <a:latin typeface="Cambria Math" panose="02040503050406030204" pitchFamily="18" charset="0"/>
                              </a:rPr>
                            </m:ctrlPr>
                          </m:sSubPr>
                          <m:e>
                            <m:acc>
                              <m:accPr>
                                <m:chr m:val="̂"/>
                                <m:ctrlPr>
                                  <a:rPr lang="zh-CN" altLang="zh-CN" i="1">
                                    <a:latin typeface="Cambria Math" panose="02040503050406030204" pitchFamily="18" charset="0"/>
                                  </a:rPr>
                                </m:ctrlPr>
                              </m:accPr>
                              <m:e>
                                <m:r>
                                  <a:rPr lang="en-US" altLang="zh-CN" i="1">
                                    <a:latin typeface="Cambria Math" panose="02040503050406030204" pitchFamily="18" charset="0"/>
                                  </a:rPr>
                                  <m:t>𝑒</m:t>
                                </m:r>
                              </m:e>
                            </m:acc>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zh-CN" altLang="zh-CN" i="1">
                                <a:latin typeface="Cambria Math" panose="02040503050406030204" pitchFamily="18" charset="0"/>
                              </a:rPr>
                            </m:ctrlPr>
                          </m:sSubPr>
                          <m:e>
                            <m:acc>
                              <m:accPr>
                                <m:chr m:val="̂"/>
                                <m:ctrlPr>
                                  <a:rPr lang="zh-CN" altLang="zh-CN" i="1">
                                    <a:latin typeface="Cambria Math" panose="02040503050406030204" pitchFamily="18" charset="0"/>
                                  </a:rPr>
                                </m:ctrlPr>
                              </m:accPr>
                              <m:e>
                                <m:r>
                                  <a:rPr lang="en-US" altLang="zh-CN" i="1">
                                    <a:latin typeface="Cambria Math" panose="02040503050406030204" pitchFamily="18" charset="0"/>
                                  </a:rPr>
                                  <m:t>𝑒</m:t>
                                </m:r>
                              </m:e>
                            </m:acc>
                          </m:e>
                          <m:sub>
                            <m:r>
                              <a:rPr lang="en-US" altLang="zh-CN" i="1">
                                <a:latin typeface="Cambria Math" panose="02040503050406030204" pitchFamily="18" charset="0"/>
                              </a:rPr>
                              <m:t>2</m:t>
                            </m:r>
                          </m:sub>
                        </m:sSub>
                        <m:r>
                          <a:rPr lang="en-US" altLang="zh-CN" i="1">
                            <a:latin typeface="Cambria Math" panose="02040503050406030204" pitchFamily="18" charset="0"/>
                          </a:rPr>
                          <m:t>, </m:t>
                        </m:r>
                        <m:sSub>
                          <m:sSubPr>
                            <m:ctrlPr>
                              <a:rPr lang="zh-CN" altLang="zh-CN" i="1">
                                <a:latin typeface="Cambria Math" panose="02040503050406030204" pitchFamily="18" charset="0"/>
                              </a:rPr>
                            </m:ctrlPr>
                          </m:sSubPr>
                          <m:e>
                            <m:acc>
                              <m:accPr>
                                <m:chr m:val="̂"/>
                                <m:ctrlPr>
                                  <a:rPr lang="zh-CN" altLang="zh-CN" i="1">
                                    <a:latin typeface="Cambria Math" panose="02040503050406030204" pitchFamily="18" charset="0"/>
                                  </a:rPr>
                                </m:ctrlPr>
                              </m:accPr>
                              <m:e>
                                <m:r>
                                  <a:rPr lang="en-US" altLang="zh-CN" i="1">
                                    <a:latin typeface="Cambria Math" panose="02040503050406030204" pitchFamily="18" charset="0"/>
                                  </a:rPr>
                                  <m:t>𝑒</m:t>
                                </m:r>
                              </m:e>
                            </m:acc>
                          </m:e>
                          <m:sub>
                            <m:r>
                              <a:rPr lang="en-US" altLang="zh-CN" i="1">
                                <a:latin typeface="Cambria Math" panose="02040503050406030204" pitchFamily="18" charset="0"/>
                              </a:rPr>
                              <m:t>3</m:t>
                            </m:r>
                          </m:sub>
                        </m:sSub>
                        <m:r>
                          <a:rPr lang="en-US" altLang="zh-CN" i="1">
                            <a:latin typeface="Cambria Math" panose="02040503050406030204" pitchFamily="18" charset="0"/>
                          </a:rPr>
                          <m:t>)</m:t>
                        </m:r>
                      </m:e>
                      <m:sub>
                        <m:r>
                          <a:rPr lang="en-US" altLang="zh-CN" i="1">
                            <a:latin typeface="Cambria Math" panose="02040503050406030204" pitchFamily="18" charset="0"/>
                          </a:rPr>
                          <m:t> </m:t>
                        </m:r>
                      </m:sub>
                    </m:sSub>
                  </m:oMath>
                </a14:m>
                <a:endParaRPr lang="zh-CN" altLang="en-US" dirty="0"/>
              </a:p>
            </p:txBody>
          </p:sp>
        </mc:Choice>
        <mc:Fallback xmlns="">
          <p:sp>
            <p:nvSpPr>
              <p:cNvPr id="13" name="文本框 12">
                <a:extLst>
                  <a:ext uri="{FF2B5EF4-FFF2-40B4-BE49-F238E27FC236}">
                    <a16:creationId xmlns:a16="http://schemas.microsoft.com/office/drawing/2014/main" id="{4C74A598-E99C-148C-4368-3A780867AADC}"/>
                  </a:ext>
                </a:extLst>
              </p:cNvPr>
              <p:cNvSpPr txBox="1">
                <a:spLocks noRot="1" noChangeAspect="1" noMove="1" noResize="1" noEditPoints="1" noAdjustHandles="1" noChangeArrowheads="1" noChangeShapeType="1" noTextEdit="1"/>
              </p:cNvSpPr>
              <p:nvPr/>
            </p:nvSpPr>
            <p:spPr>
              <a:xfrm>
                <a:off x="5468226" y="899422"/>
                <a:ext cx="3170780" cy="646331"/>
              </a:xfrm>
              <a:prstGeom prst="rect">
                <a:avLst/>
              </a:prstGeom>
              <a:blipFill>
                <a:blip r:embed="rId7"/>
                <a:stretch>
                  <a:fillRect l="-1538" t="-5660" b="-1415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90B2E8F7-ADD7-EB59-EC8A-71C4D0360E89}"/>
                  </a:ext>
                </a:extLst>
              </p:cNvPr>
              <p:cNvSpPr txBox="1"/>
              <p:nvPr/>
            </p:nvSpPr>
            <p:spPr>
              <a:xfrm>
                <a:off x="1037589" y="6055699"/>
                <a:ext cx="4313591" cy="402931"/>
              </a:xfrm>
              <a:prstGeom prst="rect">
                <a:avLst/>
              </a:prstGeom>
              <a:noFill/>
            </p:spPr>
            <p:txBody>
              <a:bodyPr wrap="square">
                <a:spAutoFit/>
              </a:bodyPr>
              <a:lstStyle/>
              <a:p>
                <a:r>
                  <a:rPr lang="en-US" altLang="zh-CN" dirty="0">
                    <a:latin typeface="+mj-lt"/>
                    <a:ea typeface="Tahoma" panose="020B0604030504040204" pitchFamily="34" charset="0"/>
                    <a:cs typeface="Tahoma" panose="020B0604030504040204" pitchFamily="34" charset="0"/>
                  </a:rPr>
                  <a:t>Wigner D-matrix: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𝐿</m:t>
                        </m:r>
                      </m:e>
                      <m:sub>
                        <m:r>
                          <a:rPr lang="en-US" altLang="zh-CN" i="1">
                            <a:latin typeface="Cambria Math" panose="02040503050406030204" pitchFamily="18" charset="0"/>
                          </a:rPr>
                          <m:t>𝑧</m:t>
                        </m:r>
                      </m:sub>
                    </m:sSub>
                    <m:r>
                      <a:rPr lang="en-US" altLang="zh-CN" i="1">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𝐿</m:t>
                        </m:r>
                      </m:e>
                    </m:acc>
                    <m:r>
                      <a:rPr lang="en-US" altLang="zh-CN" i="1">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𝑧</m:t>
                        </m:r>
                      </m:e>
                    </m:acc>
                  </m:oMath>
                </a14:m>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𝑄</m:t>
                        </m:r>
                      </m:e>
                      <m:sub>
                        <m:r>
                          <a:rPr lang="en-US" altLang="zh-CN" i="1">
                            <a:latin typeface="Cambria Math" panose="02040503050406030204" pitchFamily="18" charset="0"/>
                          </a:rPr>
                          <m:t>3</m:t>
                        </m:r>
                      </m:sub>
                    </m:sSub>
                    <m:r>
                      <a:rPr lang="en-US" altLang="zh-CN" i="1">
                        <a:latin typeface="Cambria Math" panose="02040503050406030204" pitchFamily="18" charset="0"/>
                      </a:rPr>
                      <m:t>=</m:t>
                    </m:r>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𝐿</m:t>
                        </m:r>
                      </m:e>
                    </m:acc>
                    <m:r>
                      <a:rPr lang="en-US" altLang="zh-CN" i="1">
                        <a:latin typeface="Cambria Math" panose="02040503050406030204" pitchFamily="18" charset="0"/>
                      </a:rPr>
                      <m:t>⋅</m:t>
                    </m:r>
                    <m:sSub>
                      <m:sSubPr>
                        <m:ctrlPr>
                          <a:rPr lang="en-US" altLang="zh-CN" i="1">
                            <a:latin typeface="Cambria Math" panose="02040503050406030204" pitchFamily="18" charset="0"/>
                          </a:rPr>
                        </m:ctrlPr>
                      </m:sSubPr>
                      <m:e>
                        <m:acc>
                          <m:accPr>
                            <m:chr m:val="̂"/>
                            <m:ctrlPr>
                              <a:rPr lang="en-US" altLang="zh-CN" i="1">
                                <a:latin typeface="Cambria Math" panose="02040503050406030204" pitchFamily="18" charset="0"/>
                              </a:rPr>
                            </m:ctrlPr>
                          </m:accPr>
                          <m:e>
                            <m:r>
                              <a:rPr lang="en-US" altLang="zh-CN" i="1">
                                <a:latin typeface="Cambria Math" panose="02040503050406030204" pitchFamily="18" charset="0"/>
                              </a:rPr>
                              <m:t>𝑒</m:t>
                            </m:r>
                          </m:e>
                        </m:acc>
                      </m:e>
                      <m:sub>
                        <m:r>
                          <a:rPr lang="en-US" altLang="zh-CN" i="1">
                            <a:latin typeface="Cambria Math" panose="02040503050406030204" pitchFamily="18" charset="0"/>
                          </a:rPr>
                          <m:t>3</m:t>
                        </m:r>
                      </m:sub>
                    </m:sSub>
                  </m:oMath>
                </a14:m>
                <a:endParaRPr lang="en-US" altLang="zh-CN" dirty="0">
                  <a:latin typeface="+mj-lt"/>
                  <a:ea typeface="Tahoma" panose="020B0604030504040204" pitchFamily="34" charset="0"/>
                  <a:cs typeface="Tahoma" panose="020B0604030504040204" pitchFamily="34" charset="0"/>
                </a:endParaRPr>
              </a:p>
            </p:txBody>
          </p:sp>
        </mc:Choice>
        <mc:Fallback xmlns="">
          <p:sp>
            <p:nvSpPr>
              <p:cNvPr id="14" name="文本框 13">
                <a:extLst>
                  <a:ext uri="{FF2B5EF4-FFF2-40B4-BE49-F238E27FC236}">
                    <a16:creationId xmlns:a16="http://schemas.microsoft.com/office/drawing/2014/main" id="{90B2E8F7-ADD7-EB59-EC8A-71C4D0360E89}"/>
                  </a:ext>
                </a:extLst>
              </p:cNvPr>
              <p:cNvSpPr txBox="1">
                <a:spLocks noRot="1" noChangeAspect="1" noMove="1" noResize="1" noEditPoints="1" noAdjustHandles="1" noChangeArrowheads="1" noChangeShapeType="1" noTextEdit="1"/>
              </p:cNvSpPr>
              <p:nvPr/>
            </p:nvSpPr>
            <p:spPr>
              <a:xfrm>
                <a:off x="1037589" y="6055699"/>
                <a:ext cx="4313591" cy="402931"/>
              </a:xfrm>
              <a:prstGeom prst="rect">
                <a:avLst/>
              </a:prstGeom>
              <a:blipFill>
                <a:blip r:embed="rId8"/>
                <a:stretch>
                  <a:fillRect l="-1130" b="-2424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B501F361-88C5-A962-B6AC-AB5D22BBF59D}"/>
                  </a:ext>
                </a:extLst>
              </p:cNvPr>
              <p:cNvSpPr txBox="1"/>
              <p:nvPr/>
            </p:nvSpPr>
            <p:spPr>
              <a:xfrm>
                <a:off x="5577529" y="3400346"/>
                <a:ext cx="3019144" cy="472052"/>
              </a:xfrm>
              <a:prstGeom prst="rect">
                <a:avLst/>
              </a:prstGeom>
              <a:noFill/>
            </p:spPr>
            <p:txBody>
              <a:bodyPr wrap="square">
                <a:spAutoFit/>
              </a:bodyPr>
              <a:lstStyle/>
              <a:p>
                <a14:m>
                  <m:oMath xmlns:m="http://schemas.openxmlformats.org/officeDocument/2006/math">
                    <m:sSub>
                      <m:sSubPr>
                        <m:ctrlPr>
                          <a:rPr lang="en-US" altLang="zh-CN" sz="2200" b="0" i="1" smtClean="0">
                            <a:latin typeface="Cambria Math" panose="02040503050406030204" pitchFamily="18" charset="0"/>
                          </a:rPr>
                        </m:ctrlPr>
                      </m:sSubPr>
                      <m:e>
                        <m:r>
                          <a:rPr lang="en-US" altLang="zh-CN" sz="2200" b="0" i="1" smtClean="0">
                            <a:latin typeface="Cambria Math" panose="02040503050406030204" pitchFamily="18" charset="0"/>
                          </a:rPr>
                          <m:t>𝐿</m:t>
                        </m:r>
                      </m:e>
                      <m:sub>
                        <m:r>
                          <a:rPr lang="en-US" altLang="zh-CN" sz="2200" b="0" i="1" smtClean="0">
                            <a:latin typeface="Cambria Math" panose="02040503050406030204" pitchFamily="18" charset="0"/>
                          </a:rPr>
                          <m:t>𝑧</m:t>
                        </m:r>
                      </m:sub>
                    </m:sSub>
                    <m:r>
                      <a:rPr lang="en-US" altLang="zh-CN" sz="2200" b="0" i="1" smtClean="0">
                        <a:latin typeface="Cambria Math" panose="02040503050406030204" pitchFamily="18" charset="0"/>
                      </a:rPr>
                      <m:t>=</m:t>
                    </m:r>
                    <m:acc>
                      <m:accPr>
                        <m:chr m:val="⃗"/>
                        <m:ctrlPr>
                          <a:rPr lang="en-US" altLang="zh-CN" sz="2200" b="0" i="1" smtClean="0">
                            <a:latin typeface="Cambria Math" panose="02040503050406030204" pitchFamily="18" charset="0"/>
                          </a:rPr>
                        </m:ctrlPr>
                      </m:accPr>
                      <m:e>
                        <m:r>
                          <a:rPr lang="en-US" altLang="zh-CN" sz="2200" b="0" i="1" smtClean="0">
                            <a:latin typeface="Cambria Math" panose="02040503050406030204" pitchFamily="18" charset="0"/>
                          </a:rPr>
                          <m:t>𝐿</m:t>
                        </m:r>
                      </m:e>
                    </m:acc>
                    <m:r>
                      <a:rPr lang="en-US" altLang="zh-CN" sz="2200" b="0" i="1" smtClean="0">
                        <a:latin typeface="Cambria Math" panose="02040503050406030204" pitchFamily="18" charset="0"/>
                      </a:rPr>
                      <m:t>⋅</m:t>
                    </m:r>
                    <m:acc>
                      <m:accPr>
                        <m:chr m:val="̂"/>
                        <m:ctrlPr>
                          <a:rPr lang="en-US" altLang="zh-CN" sz="2200" b="0" i="1" smtClean="0">
                            <a:latin typeface="Cambria Math" panose="02040503050406030204" pitchFamily="18" charset="0"/>
                          </a:rPr>
                        </m:ctrlPr>
                      </m:accPr>
                      <m:e>
                        <m:r>
                          <a:rPr lang="en-US" altLang="zh-CN" sz="2200" b="0" i="1" smtClean="0">
                            <a:latin typeface="Cambria Math" panose="02040503050406030204" pitchFamily="18" charset="0"/>
                          </a:rPr>
                          <m:t>𝑧</m:t>
                        </m:r>
                      </m:e>
                    </m:acc>
                  </m:oMath>
                </a14:m>
                <a:r>
                  <a:rPr lang="en-US" altLang="zh-CN" sz="2200" dirty="0"/>
                  <a:t>,  </a:t>
                </a:r>
                <a14:m>
                  <m:oMath xmlns:m="http://schemas.openxmlformats.org/officeDocument/2006/math">
                    <m:sSub>
                      <m:sSubPr>
                        <m:ctrlPr>
                          <a:rPr lang="en-US" altLang="zh-CN" sz="2200" b="0" i="1" smtClean="0">
                            <a:latin typeface="Cambria Math" panose="02040503050406030204" pitchFamily="18" charset="0"/>
                          </a:rPr>
                        </m:ctrlPr>
                      </m:sSubPr>
                      <m:e>
                        <m:r>
                          <a:rPr lang="en-US" altLang="zh-CN" sz="2200" b="0" i="1" smtClean="0">
                            <a:latin typeface="Cambria Math" panose="02040503050406030204" pitchFamily="18" charset="0"/>
                          </a:rPr>
                          <m:t>𝑄</m:t>
                        </m:r>
                      </m:e>
                      <m:sub>
                        <m:r>
                          <a:rPr lang="en-US" altLang="zh-CN" sz="2200" b="0" i="1" smtClean="0">
                            <a:latin typeface="Cambria Math" panose="02040503050406030204" pitchFamily="18" charset="0"/>
                          </a:rPr>
                          <m:t>3</m:t>
                        </m:r>
                      </m:sub>
                    </m:sSub>
                    <m:r>
                      <a:rPr lang="en-US" altLang="zh-CN" sz="2200" b="0" i="1" smtClean="0">
                        <a:latin typeface="Cambria Math" panose="02040503050406030204" pitchFamily="18" charset="0"/>
                      </a:rPr>
                      <m:t>=</m:t>
                    </m:r>
                    <m:acc>
                      <m:accPr>
                        <m:chr m:val="⃗"/>
                        <m:ctrlPr>
                          <a:rPr lang="en-US" altLang="zh-CN" sz="2200" b="0" i="1" smtClean="0">
                            <a:latin typeface="Cambria Math" panose="02040503050406030204" pitchFamily="18" charset="0"/>
                          </a:rPr>
                        </m:ctrlPr>
                      </m:accPr>
                      <m:e>
                        <m:r>
                          <a:rPr lang="en-US" altLang="zh-CN" sz="2200" b="0" i="1" smtClean="0">
                            <a:latin typeface="Cambria Math" panose="02040503050406030204" pitchFamily="18" charset="0"/>
                          </a:rPr>
                          <m:t>𝐿</m:t>
                        </m:r>
                      </m:e>
                    </m:acc>
                    <m:r>
                      <a:rPr lang="en-US" altLang="zh-CN" sz="2200" b="0" i="1" smtClean="0">
                        <a:latin typeface="Cambria Math" panose="02040503050406030204" pitchFamily="18" charset="0"/>
                      </a:rPr>
                      <m:t>⋅</m:t>
                    </m:r>
                    <m:sSub>
                      <m:sSubPr>
                        <m:ctrlPr>
                          <a:rPr lang="en-US" altLang="zh-CN" sz="2200" b="0" i="1" smtClean="0">
                            <a:latin typeface="Cambria Math" panose="02040503050406030204" pitchFamily="18" charset="0"/>
                          </a:rPr>
                        </m:ctrlPr>
                      </m:sSubPr>
                      <m:e>
                        <m:acc>
                          <m:accPr>
                            <m:chr m:val="̂"/>
                            <m:ctrlPr>
                              <a:rPr lang="en-US" altLang="zh-CN" sz="2200" b="0" i="1" smtClean="0">
                                <a:latin typeface="Cambria Math" panose="02040503050406030204" pitchFamily="18" charset="0"/>
                              </a:rPr>
                            </m:ctrlPr>
                          </m:accPr>
                          <m:e>
                            <m:r>
                              <a:rPr lang="en-US" altLang="zh-CN" sz="2200" b="0" i="1" smtClean="0">
                                <a:latin typeface="Cambria Math" panose="02040503050406030204" pitchFamily="18" charset="0"/>
                              </a:rPr>
                              <m:t>𝑒</m:t>
                            </m:r>
                          </m:e>
                        </m:acc>
                      </m:e>
                      <m:sub>
                        <m:r>
                          <a:rPr lang="en-US" altLang="zh-CN" sz="2200" b="0" i="1" smtClean="0">
                            <a:latin typeface="Cambria Math" panose="02040503050406030204" pitchFamily="18" charset="0"/>
                          </a:rPr>
                          <m:t>3</m:t>
                        </m:r>
                      </m:sub>
                    </m:sSub>
                  </m:oMath>
                </a14:m>
                <a:endParaRPr lang="zh-CN" altLang="en-US" sz="2200" dirty="0"/>
              </a:p>
            </p:txBody>
          </p:sp>
        </mc:Choice>
        <mc:Fallback xmlns="">
          <p:sp>
            <p:nvSpPr>
              <p:cNvPr id="15" name="文本框 14">
                <a:extLst>
                  <a:ext uri="{FF2B5EF4-FFF2-40B4-BE49-F238E27FC236}">
                    <a16:creationId xmlns:a16="http://schemas.microsoft.com/office/drawing/2014/main" id="{B501F361-88C5-A962-B6AC-AB5D22BBF59D}"/>
                  </a:ext>
                </a:extLst>
              </p:cNvPr>
              <p:cNvSpPr txBox="1">
                <a:spLocks noRot="1" noChangeAspect="1" noMove="1" noResize="1" noEditPoints="1" noAdjustHandles="1" noChangeArrowheads="1" noChangeShapeType="1" noTextEdit="1"/>
              </p:cNvSpPr>
              <p:nvPr/>
            </p:nvSpPr>
            <p:spPr>
              <a:xfrm>
                <a:off x="5577529" y="3400346"/>
                <a:ext cx="3019144" cy="472052"/>
              </a:xfrm>
              <a:prstGeom prst="rect">
                <a:avLst/>
              </a:prstGeom>
              <a:blipFill>
                <a:blip r:embed="rId9"/>
                <a:stretch>
                  <a:fillRect b="-2597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文本框 26">
                <a:extLst>
                  <a:ext uri="{FF2B5EF4-FFF2-40B4-BE49-F238E27FC236}">
                    <a16:creationId xmlns:a16="http://schemas.microsoft.com/office/drawing/2014/main" id="{64C4B4E7-6F2A-6015-0D17-6B6931771F1D}"/>
                  </a:ext>
                </a:extLst>
              </p:cNvPr>
              <p:cNvSpPr txBox="1"/>
              <p:nvPr/>
            </p:nvSpPr>
            <p:spPr>
              <a:xfrm>
                <a:off x="6084604" y="5782137"/>
                <a:ext cx="1910564" cy="400110"/>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𝑙</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𝑚</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𝑘</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𝑙</m:t>
                      </m:r>
                    </m:oMath>
                  </m:oMathPara>
                </a14:m>
                <a:endParaRPr lang="zh-CN" altLang="en-US" sz="2000" dirty="0"/>
              </a:p>
            </p:txBody>
          </p:sp>
        </mc:Choice>
        <mc:Fallback xmlns="">
          <p:sp>
            <p:nvSpPr>
              <p:cNvPr id="27" name="文本框 26">
                <a:extLst>
                  <a:ext uri="{FF2B5EF4-FFF2-40B4-BE49-F238E27FC236}">
                    <a16:creationId xmlns:a16="http://schemas.microsoft.com/office/drawing/2014/main" id="{64C4B4E7-6F2A-6015-0D17-6B6931771F1D}"/>
                  </a:ext>
                </a:extLst>
              </p:cNvPr>
              <p:cNvSpPr txBox="1">
                <a:spLocks noRot="1" noChangeAspect="1" noMove="1" noResize="1" noEditPoints="1" noAdjustHandles="1" noChangeArrowheads="1" noChangeShapeType="1" noTextEdit="1"/>
              </p:cNvSpPr>
              <p:nvPr/>
            </p:nvSpPr>
            <p:spPr>
              <a:xfrm>
                <a:off x="6084604" y="5782137"/>
                <a:ext cx="1910564" cy="400110"/>
              </a:xfrm>
              <a:prstGeom prst="rect">
                <a:avLst/>
              </a:prstGeom>
              <a:blipFill>
                <a:blip r:embed="rId10"/>
                <a:stretch>
                  <a:fillRect b="-153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文本框 29">
                <a:extLst>
                  <a:ext uri="{FF2B5EF4-FFF2-40B4-BE49-F238E27FC236}">
                    <a16:creationId xmlns:a16="http://schemas.microsoft.com/office/drawing/2014/main" id="{AF0EEC9F-7C7E-4403-9BC6-98FAC7E94A4E}"/>
                  </a:ext>
                </a:extLst>
              </p:cNvPr>
              <p:cNvSpPr txBox="1"/>
              <p:nvPr/>
            </p:nvSpPr>
            <p:spPr>
              <a:xfrm>
                <a:off x="5727496" y="4130575"/>
                <a:ext cx="2869177"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en-US" i="1" smtClean="0">
                              <a:latin typeface="Cambria Math" panose="02040503050406030204" pitchFamily="18" charset="0"/>
                            </a:rPr>
                          </m:ctrlPr>
                        </m:sSubPr>
                        <m:e>
                          <m:sSubSup>
                            <m:sSubSupPr>
                              <m:ctrlPr>
                                <a:rPr lang="zh-CN" altLang="en-US" i="1">
                                  <a:latin typeface="Cambria Math" panose="02040503050406030204" pitchFamily="18" charset="0"/>
                                </a:rPr>
                              </m:ctrlPr>
                            </m:sSubSupPr>
                            <m:e>
                              <m:r>
                                <a:rPr lang="zh-CN" altLang="en-US" i="1">
                                  <a:latin typeface="Cambria Math" panose="02040503050406030204" pitchFamily="18" charset="0"/>
                                </a:rPr>
                                <m:t>𝐿</m:t>
                              </m:r>
                            </m:e>
                            <m:sub>
                              <m:r>
                                <a:rPr lang="zh-CN" altLang="en-US" i="0">
                                  <a:latin typeface="Cambria Math" panose="02040503050406030204" pitchFamily="18" charset="0"/>
                                </a:rPr>
                                <m:t> </m:t>
                              </m:r>
                            </m:sub>
                            <m:sup>
                              <m:r>
                                <a:rPr lang="zh-CN" altLang="en-US" i="0">
                                  <a:latin typeface="Cambria Math" panose="02040503050406030204" pitchFamily="18" charset="0"/>
                                </a:rPr>
                                <m:t>2</m:t>
                              </m:r>
                            </m:sup>
                          </m:sSubSup>
                          <m:r>
                            <a:rPr lang="zh-CN" altLang="en-US" i="1">
                              <a:latin typeface="Cambria Math" panose="02040503050406030204" pitchFamily="18" charset="0"/>
                            </a:rPr>
                            <m:t>𝜓</m:t>
                          </m:r>
                        </m:e>
                        <m:sub>
                          <m:r>
                            <a:rPr lang="zh-CN" altLang="en-US" i="1">
                              <a:latin typeface="Cambria Math" panose="02040503050406030204" pitchFamily="18" charset="0"/>
                            </a:rPr>
                            <m:t>𝑙𝑚𝑘</m:t>
                          </m:r>
                        </m:sub>
                      </m:sSub>
                      <m:r>
                        <a:rPr lang="zh-CN" altLang="en-US" i="0">
                          <a:latin typeface="Cambria Math" panose="02040503050406030204" pitchFamily="18" charset="0"/>
                        </a:rPr>
                        <m:t>=</m:t>
                      </m:r>
                      <m:r>
                        <a:rPr lang="zh-CN" altLang="en-US" i="1">
                          <a:latin typeface="Cambria Math" panose="02040503050406030204" pitchFamily="18" charset="0"/>
                        </a:rPr>
                        <m:t>𝑙</m:t>
                      </m:r>
                      <m:d>
                        <m:dPr>
                          <m:ctrlPr>
                            <a:rPr lang="zh-CN" altLang="en-US" i="1">
                              <a:latin typeface="Cambria Math" panose="02040503050406030204" pitchFamily="18" charset="0"/>
                            </a:rPr>
                          </m:ctrlPr>
                        </m:dPr>
                        <m:e>
                          <m:r>
                            <a:rPr lang="zh-CN" altLang="en-US" i="1">
                              <a:latin typeface="Cambria Math" panose="02040503050406030204" pitchFamily="18" charset="0"/>
                            </a:rPr>
                            <m:t>𝑙</m:t>
                          </m:r>
                          <m:r>
                            <a:rPr lang="zh-CN" altLang="en-US" i="0">
                              <a:latin typeface="Cambria Math" panose="02040503050406030204" pitchFamily="18" charset="0"/>
                            </a:rPr>
                            <m:t>+1</m:t>
                          </m:r>
                        </m:e>
                      </m:d>
                      <m:sSup>
                        <m:sSupPr>
                          <m:ctrlPr>
                            <a:rPr lang="zh-CN" altLang="en-US" i="1">
                              <a:latin typeface="Cambria Math" panose="02040503050406030204" pitchFamily="18" charset="0"/>
                            </a:rPr>
                          </m:ctrlPr>
                        </m:sSupPr>
                        <m:e>
                          <m:r>
                            <a:rPr lang="zh-CN" altLang="en-US" i="0">
                              <a:latin typeface="Cambria Math" panose="02040503050406030204" pitchFamily="18" charset="0"/>
                            </a:rPr>
                            <m:t>ℏ</m:t>
                          </m:r>
                        </m:e>
                        <m:sup>
                          <m:r>
                            <a:rPr lang="zh-CN" altLang="en-US" i="0">
                              <a:latin typeface="Cambria Math" panose="02040503050406030204" pitchFamily="18" charset="0"/>
                            </a:rPr>
                            <m:t>2</m:t>
                          </m:r>
                        </m:sup>
                      </m:sSup>
                      <m:sSub>
                        <m:sSubPr>
                          <m:ctrlPr>
                            <a:rPr lang="zh-CN" altLang="en-US" i="1">
                              <a:latin typeface="Cambria Math" panose="02040503050406030204" pitchFamily="18" charset="0"/>
                            </a:rPr>
                          </m:ctrlPr>
                        </m:sSubPr>
                        <m:e>
                          <m:r>
                            <a:rPr lang="zh-CN" altLang="en-US" i="1">
                              <a:latin typeface="Cambria Math" panose="02040503050406030204" pitchFamily="18" charset="0"/>
                            </a:rPr>
                            <m:t>𝜓</m:t>
                          </m:r>
                        </m:e>
                        <m:sub>
                          <m:r>
                            <a:rPr lang="zh-CN" altLang="en-US" i="1">
                              <a:latin typeface="Cambria Math" panose="02040503050406030204" pitchFamily="18" charset="0"/>
                            </a:rPr>
                            <m:t>𝑙𝑚𝑘</m:t>
                          </m:r>
                        </m:sub>
                      </m:sSub>
                      <m:r>
                        <a:rPr lang="en-US" altLang="zh-CN" b="0" i="0" smtClean="0">
                          <a:latin typeface="Cambria Math" panose="02040503050406030204" pitchFamily="18" charset="0"/>
                        </a:rPr>
                        <m:t> </m:t>
                      </m:r>
                    </m:oMath>
                  </m:oMathPara>
                </a14:m>
                <a:endParaRPr lang="zh-CN" altLang="en-US" dirty="0"/>
              </a:p>
            </p:txBody>
          </p:sp>
        </mc:Choice>
        <mc:Fallback xmlns="">
          <p:sp>
            <p:nvSpPr>
              <p:cNvPr id="30" name="文本框 29">
                <a:extLst>
                  <a:ext uri="{FF2B5EF4-FFF2-40B4-BE49-F238E27FC236}">
                    <a16:creationId xmlns:a16="http://schemas.microsoft.com/office/drawing/2014/main" id="{AF0EEC9F-7C7E-4403-9BC6-98FAC7E94A4E}"/>
                  </a:ext>
                </a:extLst>
              </p:cNvPr>
              <p:cNvSpPr txBox="1">
                <a:spLocks noRot="1" noChangeAspect="1" noMove="1" noResize="1" noEditPoints="1" noAdjustHandles="1" noChangeArrowheads="1" noChangeShapeType="1" noTextEdit="1"/>
              </p:cNvSpPr>
              <p:nvPr/>
            </p:nvSpPr>
            <p:spPr>
              <a:xfrm>
                <a:off x="5727496" y="4130575"/>
                <a:ext cx="2869177" cy="369332"/>
              </a:xfrm>
              <a:prstGeom prst="rect">
                <a:avLst/>
              </a:prstGeom>
              <a:blipFill>
                <a:blip r:embed="rId11"/>
                <a:stretch>
                  <a:fillRect b="-15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 name="文本框 31">
                <a:extLst>
                  <a:ext uri="{FF2B5EF4-FFF2-40B4-BE49-F238E27FC236}">
                    <a16:creationId xmlns:a16="http://schemas.microsoft.com/office/drawing/2014/main" id="{3E7479FD-D042-9282-2670-A9EEF561520A}"/>
                  </a:ext>
                </a:extLst>
              </p:cNvPr>
              <p:cNvSpPr txBox="1"/>
              <p:nvPr/>
            </p:nvSpPr>
            <p:spPr>
              <a:xfrm>
                <a:off x="5706323" y="4613719"/>
                <a:ext cx="246102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en-US" i="1" smtClean="0">
                              <a:latin typeface="Cambria Math" panose="02040503050406030204" pitchFamily="18" charset="0"/>
                            </a:rPr>
                          </m:ctrlPr>
                        </m:sSubPr>
                        <m:e>
                          <m:r>
                            <a:rPr lang="zh-CN" altLang="en-US" i="1">
                              <a:latin typeface="Cambria Math" panose="02040503050406030204" pitchFamily="18" charset="0"/>
                            </a:rPr>
                            <m:t>𝐿</m:t>
                          </m:r>
                        </m:e>
                        <m:sub>
                          <m:r>
                            <a:rPr lang="zh-CN" altLang="en-US" i="1">
                              <a:latin typeface="Cambria Math" panose="02040503050406030204" pitchFamily="18" charset="0"/>
                            </a:rPr>
                            <m:t>𝑧</m:t>
                          </m:r>
                        </m:sub>
                      </m:sSub>
                      <m:sSub>
                        <m:sSubPr>
                          <m:ctrlPr>
                            <a:rPr lang="zh-CN" altLang="en-US" i="1">
                              <a:latin typeface="Cambria Math" panose="02040503050406030204" pitchFamily="18" charset="0"/>
                            </a:rPr>
                          </m:ctrlPr>
                        </m:sSubPr>
                        <m:e>
                          <m:r>
                            <a:rPr lang="zh-CN" altLang="en-US" i="1">
                              <a:latin typeface="Cambria Math" panose="02040503050406030204" pitchFamily="18" charset="0"/>
                            </a:rPr>
                            <m:t>𝜓</m:t>
                          </m:r>
                        </m:e>
                        <m:sub>
                          <m:r>
                            <a:rPr lang="zh-CN" altLang="en-US" i="1">
                              <a:latin typeface="Cambria Math" panose="02040503050406030204" pitchFamily="18" charset="0"/>
                            </a:rPr>
                            <m:t>𝑙𝑚𝑘</m:t>
                          </m:r>
                        </m:sub>
                      </m:sSub>
                      <m:r>
                        <a:rPr lang="zh-CN" altLang="en-US" i="0">
                          <a:latin typeface="Cambria Math" panose="02040503050406030204" pitchFamily="18" charset="0"/>
                        </a:rPr>
                        <m:t>=</m:t>
                      </m:r>
                      <m:r>
                        <a:rPr lang="zh-CN" altLang="en-US" i="1">
                          <a:latin typeface="Cambria Math" panose="02040503050406030204" pitchFamily="18" charset="0"/>
                        </a:rPr>
                        <m:t>𝑚</m:t>
                      </m:r>
                      <m:r>
                        <a:rPr lang="zh-CN" altLang="en-US" i="0">
                          <a:latin typeface="Cambria Math" panose="02040503050406030204" pitchFamily="18" charset="0"/>
                        </a:rPr>
                        <m:t>ℏ</m:t>
                      </m:r>
                      <m:sSub>
                        <m:sSubPr>
                          <m:ctrlPr>
                            <a:rPr lang="zh-CN" altLang="en-US" i="1">
                              <a:latin typeface="Cambria Math" panose="02040503050406030204" pitchFamily="18" charset="0"/>
                            </a:rPr>
                          </m:ctrlPr>
                        </m:sSubPr>
                        <m:e>
                          <m:r>
                            <a:rPr lang="zh-CN" altLang="en-US" i="1">
                              <a:latin typeface="Cambria Math" panose="02040503050406030204" pitchFamily="18" charset="0"/>
                            </a:rPr>
                            <m:t>𝜓</m:t>
                          </m:r>
                        </m:e>
                        <m:sub>
                          <m:r>
                            <a:rPr lang="zh-CN" altLang="en-US" i="1">
                              <a:latin typeface="Cambria Math" panose="02040503050406030204" pitchFamily="18" charset="0"/>
                            </a:rPr>
                            <m:t>𝑙𝑚𝑘</m:t>
                          </m:r>
                        </m:sub>
                      </m:sSub>
                      <m:r>
                        <a:rPr lang="zh-CN" altLang="en-US" i="0">
                          <a:latin typeface="Cambria Math" panose="02040503050406030204" pitchFamily="18" charset="0"/>
                        </a:rPr>
                        <m:t>,</m:t>
                      </m:r>
                    </m:oMath>
                  </m:oMathPara>
                </a14:m>
                <a:endParaRPr lang="zh-CN" altLang="en-US" dirty="0"/>
              </a:p>
            </p:txBody>
          </p:sp>
        </mc:Choice>
        <mc:Fallback xmlns="">
          <p:sp>
            <p:nvSpPr>
              <p:cNvPr id="32" name="文本框 31">
                <a:extLst>
                  <a:ext uri="{FF2B5EF4-FFF2-40B4-BE49-F238E27FC236}">
                    <a16:creationId xmlns:a16="http://schemas.microsoft.com/office/drawing/2014/main" id="{3E7479FD-D042-9282-2670-A9EEF561520A}"/>
                  </a:ext>
                </a:extLst>
              </p:cNvPr>
              <p:cNvSpPr txBox="1">
                <a:spLocks noRot="1" noChangeAspect="1" noMove="1" noResize="1" noEditPoints="1" noAdjustHandles="1" noChangeArrowheads="1" noChangeShapeType="1" noTextEdit="1"/>
              </p:cNvSpPr>
              <p:nvPr/>
            </p:nvSpPr>
            <p:spPr>
              <a:xfrm>
                <a:off x="5706323" y="4613719"/>
                <a:ext cx="2461025" cy="369332"/>
              </a:xfrm>
              <a:prstGeom prst="rect">
                <a:avLst/>
              </a:prstGeom>
              <a:blipFill>
                <a:blip r:embed="rId12"/>
                <a:stretch>
                  <a:fillRect b="-15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4" name="文本框 33">
                <a:extLst>
                  <a:ext uri="{FF2B5EF4-FFF2-40B4-BE49-F238E27FC236}">
                    <a16:creationId xmlns:a16="http://schemas.microsoft.com/office/drawing/2014/main" id="{48DE879C-D2C4-1ACE-3DA7-91BFADDF70E8}"/>
                  </a:ext>
                </a:extLst>
              </p:cNvPr>
              <p:cNvSpPr txBox="1"/>
              <p:nvPr/>
            </p:nvSpPr>
            <p:spPr>
              <a:xfrm>
                <a:off x="5731724" y="5075229"/>
                <a:ext cx="232271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en-US" i="1" smtClean="0">
                              <a:latin typeface="Cambria Math" panose="02040503050406030204" pitchFamily="18" charset="0"/>
                            </a:rPr>
                          </m:ctrlPr>
                        </m:sSubPr>
                        <m:e>
                          <m:r>
                            <a:rPr lang="zh-CN" altLang="en-US" i="1">
                              <a:latin typeface="Cambria Math" panose="02040503050406030204" pitchFamily="18" charset="0"/>
                            </a:rPr>
                            <m:t>𝑄</m:t>
                          </m:r>
                        </m:e>
                        <m:sub>
                          <m:r>
                            <a:rPr lang="zh-CN" altLang="en-US" i="0">
                              <a:latin typeface="Cambria Math" panose="02040503050406030204" pitchFamily="18" charset="0"/>
                            </a:rPr>
                            <m:t>3</m:t>
                          </m:r>
                        </m:sub>
                      </m:sSub>
                      <m:sSub>
                        <m:sSubPr>
                          <m:ctrlPr>
                            <a:rPr lang="zh-CN" altLang="en-US" i="1">
                              <a:latin typeface="Cambria Math" panose="02040503050406030204" pitchFamily="18" charset="0"/>
                            </a:rPr>
                          </m:ctrlPr>
                        </m:sSubPr>
                        <m:e>
                          <m:r>
                            <a:rPr lang="zh-CN" altLang="en-US" i="1">
                              <a:latin typeface="Cambria Math" panose="02040503050406030204" pitchFamily="18" charset="0"/>
                            </a:rPr>
                            <m:t>𝜓</m:t>
                          </m:r>
                        </m:e>
                        <m:sub>
                          <m:r>
                            <a:rPr lang="zh-CN" altLang="en-US" i="1">
                              <a:latin typeface="Cambria Math" panose="02040503050406030204" pitchFamily="18" charset="0"/>
                            </a:rPr>
                            <m:t>𝑙𝑚𝑘</m:t>
                          </m:r>
                        </m:sub>
                      </m:sSub>
                      <m:r>
                        <a:rPr lang="zh-CN" altLang="en-US" i="0">
                          <a:latin typeface="Cambria Math" panose="02040503050406030204" pitchFamily="18" charset="0"/>
                        </a:rPr>
                        <m:t>=</m:t>
                      </m:r>
                      <m:r>
                        <a:rPr lang="zh-CN" altLang="en-US" i="1">
                          <a:latin typeface="Cambria Math" panose="02040503050406030204" pitchFamily="18" charset="0"/>
                        </a:rPr>
                        <m:t>𝑘</m:t>
                      </m:r>
                      <m:r>
                        <a:rPr lang="zh-CN" altLang="en-US" i="0">
                          <a:latin typeface="Cambria Math" panose="02040503050406030204" pitchFamily="18" charset="0"/>
                        </a:rPr>
                        <m:t>ℏ </m:t>
                      </m:r>
                      <m:sSub>
                        <m:sSubPr>
                          <m:ctrlPr>
                            <a:rPr lang="zh-CN" altLang="en-US" i="1">
                              <a:latin typeface="Cambria Math" panose="02040503050406030204" pitchFamily="18" charset="0"/>
                            </a:rPr>
                          </m:ctrlPr>
                        </m:sSubPr>
                        <m:e>
                          <m:r>
                            <a:rPr lang="zh-CN" altLang="en-US" i="1">
                              <a:latin typeface="Cambria Math" panose="02040503050406030204" pitchFamily="18" charset="0"/>
                            </a:rPr>
                            <m:t>𝜓</m:t>
                          </m:r>
                        </m:e>
                        <m:sub>
                          <m:r>
                            <a:rPr lang="zh-CN" altLang="en-US" i="1">
                              <a:latin typeface="Cambria Math" panose="02040503050406030204" pitchFamily="18" charset="0"/>
                            </a:rPr>
                            <m:t>𝑙𝑚𝑘</m:t>
                          </m:r>
                        </m:sub>
                      </m:sSub>
                    </m:oMath>
                  </m:oMathPara>
                </a14:m>
                <a:endParaRPr lang="zh-CN" altLang="en-US" dirty="0"/>
              </a:p>
            </p:txBody>
          </p:sp>
        </mc:Choice>
        <mc:Fallback xmlns="">
          <p:sp>
            <p:nvSpPr>
              <p:cNvPr id="34" name="文本框 33">
                <a:extLst>
                  <a:ext uri="{FF2B5EF4-FFF2-40B4-BE49-F238E27FC236}">
                    <a16:creationId xmlns:a16="http://schemas.microsoft.com/office/drawing/2014/main" id="{48DE879C-D2C4-1ACE-3DA7-91BFADDF70E8}"/>
                  </a:ext>
                </a:extLst>
              </p:cNvPr>
              <p:cNvSpPr txBox="1">
                <a:spLocks noRot="1" noChangeAspect="1" noMove="1" noResize="1" noEditPoints="1" noAdjustHandles="1" noChangeArrowheads="1" noChangeShapeType="1" noTextEdit="1"/>
              </p:cNvSpPr>
              <p:nvPr/>
            </p:nvSpPr>
            <p:spPr>
              <a:xfrm>
                <a:off x="5731724" y="5075229"/>
                <a:ext cx="2322713" cy="369332"/>
              </a:xfrm>
              <a:prstGeom prst="rect">
                <a:avLst/>
              </a:prstGeom>
              <a:blipFill>
                <a:blip r:embed="rId13"/>
                <a:stretch>
                  <a:fillRect b="-15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6" name="文本框 35">
                <a:extLst>
                  <a:ext uri="{FF2B5EF4-FFF2-40B4-BE49-F238E27FC236}">
                    <a16:creationId xmlns:a16="http://schemas.microsoft.com/office/drawing/2014/main" id="{7AB3515D-186E-0CB8-2242-7E4AAFC7A322}"/>
                  </a:ext>
                </a:extLst>
              </p:cNvPr>
              <p:cNvSpPr txBox="1"/>
              <p:nvPr/>
            </p:nvSpPr>
            <p:spPr>
              <a:xfrm>
                <a:off x="1037589" y="4305457"/>
                <a:ext cx="4105538" cy="13426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ctrlPr>
                            <a:rPr lang="en-US" altLang="zh-CN" sz="1800" i="1" smtClean="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smtClean="0">
                              <a:effectLst/>
                              <a:latin typeface="Cambria Math" panose="02040503050406030204" pitchFamily="18" charset="0"/>
                              <a:ea typeface="Cambria Math" panose="02040503050406030204" pitchFamily="18" charset="0"/>
                              <a:cs typeface="Times New Roman" panose="02020603050405020304" pitchFamily="18" charset="0"/>
                            </a:rPr>
                            <m:t> </m:t>
                          </m:r>
                          <m:f>
                            <m:fPr>
                              <m:ctrlPr>
                                <a:rPr lang="zh-CN" altLang="zh-CN" i="1">
                                  <a:latin typeface="Cambria Math" panose="02040503050406030204" pitchFamily="18" charset="0"/>
                                  <a:ea typeface="Cambria Math" panose="02040503050406030204" pitchFamily="18" charset="0"/>
                                  <a:cs typeface="Times New Roman" panose="02020603050405020304" pitchFamily="18" charset="0"/>
                                </a:rPr>
                              </m:ctrlPr>
                            </m:fPr>
                            <m:num>
                              <m:r>
                                <a:rPr lang="de-DE" altLang="zh-CN" i="1">
                                  <a:latin typeface="Cambria Math" panose="02040503050406030204" pitchFamily="18" charset="0"/>
                                  <a:ea typeface="楷体" panose="02010609060101010101" pitchFamily="49" charset="-122"/>
                                  <a:cs typeface="Times New Roman" panose="02020603050405020304" pitchFamily="18" charset="0"/>
                                </a:rPr>
                                <m:t>1</m:t>
                              </m:r>
                            </m:num>
                            <m:den>
                              <m:r>
                                <a:rPr lang="de-DE" altLang="zh-CN" i="1">
                                  <a:latin typeface="Cambria Math" panose="02040503050406030204" pitchFamily="18" charset="0"/>
                                  <a:ea typeface="楷体" panose="02010609060101010101" pitchFamily="49" charset="-122"/>
                                  <a:cs typeface="Times New Roman" panose="02020603050405020304" pitchFamily="18" charset="0"/>
                                </a:rPr>
                                <m:t>𝑠𝑖𝑛</m:t>
                              </m:r>
                              <m:r>
                                <a:rPr lang="de-DE" altLang="zh-CN" i="1">
                                  <a:latin typeface="Cambria Math" panose="02040503050406030204" pitchFamily="18" charset="0"/>
                                  <a:ea typeface="楷体" panose="02010609060101010101" pitchFamily="49" charset="-122"/>
                                  <a:cs typeface="Times New Roman" panose="02020603050405020304" pitchFamily="18" charset="0"/>
                                </a:rPr>
                                <m:t>𝛽</m:t>
                              </m:r>
                            </m:den>
                          </m:f>
                          <m:f>
                            <m:fPr>
                              <m:ctrlPr>
                                <a:rPr lang="zh-CN" altLang="zh-CN" i="1">
                                  <a:latin typeface="Cambria Math" panose="02040503050406030204" pitchFamily="18" charset="0"/>
                                  <a:ea typeface="Cambria Math" panose="02040503050406030204" pitchFamily="18" charset="0"/>
                                  <a:cs typeface="Times New Roman" panose="02020603050405020304" pitchFamily="18" charset="0"/>
                                </a:rPr>
                              </m:ctrlPr>
                            </m:fPr>
                            <m:num>
                              <m:r>
                                <a:rPr lang="de-DE" altLang="zh-CN" i="1">
                                  <a:latin typeface="Cambria Math" panose="02040503050406030204" pitchFamily="18" charset="0"/>
                                  <a:ea typeface="楷体" panose="02010609060101010101" pitchFamily="49" charset="-122"/>
                                  <a:cs typeface="Times New Roman" panose="02020603050405020304" pitchFamily="18" charset="0"/>
                                </a:rPr>
                                <m:t>𝑑</m:t>
                              </m:r>
                            </m:num>
                            <m:den>
                              <m:r>
                                <a:rPr lang="de-DE" altLang="zh-CN" i="1">
                                  <a:latin typeface="Cambria Math" panose="02040503050406030204" pitchFamily="18" charset="0"/>
                                  <a:ea typeface="楷体" panose="02010609060101010101" pitchFamily="49" charset="-122"/>
                                  <a:cs typeface="Times New Roman" panose="02020603050405020304" pitchFamily="18" charset="0"/>
                                </a:rPr>
                                <m:t>𝑑</m:t>
                              </m:r>
                              <m:r>
                                <a:rPr lang="de-DE" altLang="zh-CN" i="1">
                                  <a:latin typeface="Cambria Math" panose="02040503050406030204" pitchFamily="18" charset="0"/>
                                  <a:ea typeface="楷体" panose="02010609060101010101" pitchFamily="49" charset="-122"/>
                                  <a:cs typeface="Times New Roman" panose="02020603050405020304" pitchFamily="18" charset="0"/>
                                </a:rPr>
                                <m:t>𝛽</m:t>
                              </m:r>
                            </m:den>
                          </m:f>
                          <m:r>
                            <m:rPr>
                              <m:sty m:val="p"/>
                            </m:rPr>
                            <a:rPr lang="de-DE" altLang="zh-CN">
                              <a:latin typeface="Cambria Math" panose="02040503050406030204" pitchFamily="18" charset="0"/>
                              <a:ea typeface="楷体" panose="02010609060101010101" pitchFamily="49" charset="-122"/>
                              <a:cs typeface="Times New Roman" panose="02020603050405020304" pitchFamily="18" charset="0"/>
                            </a:rPr>
                            <m:t>sinβ</m:t>
                          </m:r>
                          <m:f>
                            <m:fPr>
                              <m:ctrlPr>
                                <a:rPr lang="zh-CN" altLang="zh-CN" i="1">
                                  <a:latin typeface="Cambria Math" panose="02040503050406030204" pitchFamily="18" charset="0"/>
                                  <a:ea typeface="Cambria Math" panose="02040503050406030204" pitchFamily="18" charset="0"/>
                                  <a:cs typeface="Times New Roman" panose="02020603050405020304" pitchFamily="18" charset="0"/>
                                </a:rPr>
                              </m:ctrlPr>
                            </m:fPr>
                            <m:num>
                              <m:r>
                                <m:rPr>
                                  <m:sty m:val="p"/>
                                </m:rPr>
                                <a:rPr lang="de-DE" altLang="zh-CN">
                                  <a:latin typeface="Cambria Math" panose="02040503050406030204" pitchFamily="18" charset="0"/>
                                  <a:ea typeface="楷体" panose="02010609060101010101" pitchFamily="49" charset="-122"/>
                                  <a:cs typeface="Times New Roman" panose="02020603050405020304" pitchFamily="18" charset="0"/>
                                </a:rPr>
                                <m:t>d</m:t>
                              </m:r>
                            </m:num>
                            <m:den>
                              <m:r>
                                <a:rPr lang="de-DE" altLang="zh-CN" i="1">
                                  <a:latin typeface="Cambria Math" panose="02040503050406030204" pitchFamily="18" charset="0"/>
                                  <a:ea typeface="楷体" panose="02010609060101010101" pitchFamily="49" charset="-122"/>
                                  <a:cs typeface="Times New Roman" panose="02020603050405020304" pitchFamily="18" charset="0"/>
                                </a:rPr>
                                <m:t>𝑑</m:t>
                              </m:r>
                              <m:r>
                                <a:rPr lang="de-DE" altLang="zh-CN" i="1">
                                  <a:latin typeface="Cambria Math" panose="02040503050406030204" pitchFamily="18" charset="0"/>
                                  <a:ea typeface="楷体" panose="02010609060101010101" pitchFamily="49" charset="-122"/>
                                  <a:cs typeface="Times New Roman" panose="02020603050405020304" pitchFamily="18" charset="0"/>
                                </a:rPr>
                                <m:t>𝛽</m:t>
                              </m:r>
                            </m:den>
                          </m:f>
                          <m:r>
                            <a:rPr lang="de-DE" altLang="zh-CN">
                              <a:latin typeface="Cambria Math" panose="02040503050406030204" pitchFamily="18" charset="0"/>
                              <a:ea typeface="楷体" panose="02010609060101010101" pitchFamily="49" charset="-122"/>
                              <a:cs typeface="Times New Roman" panose="02020603050405020304" pitchFamily="18" charset="0"/>
                            </a:rPr>
                            <m:t>+</m:t>
                          </m:r>
                          <m:r>
                            <a:rPr lang="de-DE" altLang="zh-CN" i="1">
                              <a:latin typeface="Cambria Math" panose="02040503050406030204" pitchFamily="18" charset="0"/>
                              <a:ea typeface="楷体" panose="02010609060101010101" pitchFamily="49" charset="-122"/>
                              <a:cs typeface="Times New Roman" panose="02020603050405020304" pitchFamily="18" charset="0"/>
                            </a:rPr>
                            <m:t>𝑙</m:t>
                          </m:r>
                          <m:r>
                            <a:rPr lang="de-DE" altLang="zh-CN" i="1">
                              <a:latin typeface="Cambria Math" panose="02040503050406030204" pitchFamily="18" charset="0"/>
                              <a:ea typeface="楷体" panose="02010609060101010101" pitchFamily="49" charset="-122"/>
                              <a:cs typeface="Times New Roman" panose="02020603050405020304" pitchFamily="18" charset="0"/>
                            </a:rPr>
                            <m:t>(</m:t>
                          </m:r>
                          <m:r>
                            <a:rPr lang="de-DE" altLang="zh-CN" i="1">
                              <a:latin typeface="Cambria Math" panose="02040503050406030204" pitchFamily="18" charset="0"/>
                              <a:ea typeface="楷体" panose="02010609060101010101" pitchFamily="49" charset="-122"/>
                              <a:cs typeface="Times New Roman" panose="02020603050405020304" pitchFamily="18" charset="0"/>
                            </a:rPr>
                            <m:t>𝑙</m:t>
                          </m:r>
                          <m:r>
                            <a:rPr lang="de-DE" altLang="zh-CN" i="1">
                              <a:latin typeface="Cambria Math" panose="02040503050406030204" pitchFamily="18" charset="0"/>
                              <a:ea typeface="楷体" panose="02010609060101010101" pitchFamily="49" charset="-122"/>
                              <a:cs typeface="Times New Roman" panose="02020603050405020304" pitchFamily="18" charset="0"/>
                            </a:rPr>
                            <m:t>+1)−</m:t>
                          </m:r>
                          <m:f>
                            <m:fPr>
                              <m:ctrlPr>
                                <a:rPr lang="zh-CN" altLang="zh-CN" i="1">
                                  <a:latin typeface="Cambria Math" panose="02040503050406030204" pitchFamily="18" charset="0"/>
                                  <a:ea typeface="Cambria Math" panose="02040503050406030204" pitchFamily="18" charset="0"/>
                                  <a:cs typeface="Times New Roman" panose="02020603050405020304" pitchFamily="18" charset="0"/>
                                </a:rPr>
                              </m:ctrlPr>
                            </m:fPr>
                            <m:num>
                              <m:sSup>
                                <m:sSupPr>
                                  <m:ctrlPr>
                                    <a:rPr lang="zh-CN" altLang="zh-CN" i="1">
                                      <a:latin typeface="Cambria Math" panose="02040503050406030204" pitchFamily="18" charset="0"/>
                                      <a:ea typeface="Cambria Math" panose="02040503050406030204" pitchFamily="18" charset="0"/>
                                      <a:cs typeface="Times New Roman" panose="02020603050405020304" pitchFamily="18" charset="0"/>
                                    </a:rPr>
                                  </m:ctrlPr>
                                </m:sSupPr>
                                <m:e>
                                  <m:r>
                                    <m:rPr>
                                      <m:sty m:val="p"/>
                                    </m:rPr>
                                    <a:rPr lang="de-DE" altLang="zh-CN">
                                      <a:latin typeface="Cambria Math" panose="02040503050406030204" pitchFamily="18" charset="0"/>
                                      <a:ea typeface="楷体" panose="02010609060101010101" pitchFamily="49" charset="-122"/>
                                      <a:cs typeface="Times New Roman" panose="02020603050405020304" pitchFamily="18" charset="0"/>
                                    </a:rPr>
                                    <m:t>m</m:t>
                                  </m:r>
                                </m:e>
                                <m:sup>
                                  <m:r>
                                    <a:rPr lang="de-DE" altLang="zh-CN">
                                      <a:latin typeface="Cambria Math" panose="02040503050406030204" pitchFamily="18" charset="0"/>
                                      <a:ea typeface="楷体" panose="02010609060101010101" pitchFamily="49" charset="-122"/>
                                      <a:cs typeface="Times New Roman" panose="02020603050405020304" pitchFamily="18" charset="0"/>
                                    </a:rPr>
                                    <m:t>2</m:t>
                                  </m:r>
                                </m:sup>
                              </m:sSup>
                              <m:r>
                                <a:rPr lang="de-DE" altLang="zh-CN" i="1">
                                  <a:latin typeface="Cambria Math" panose="02040503050406030204" pitchFamily="18" charset="0"/>
                                  <a:ea typeface="楷体" panose="02010609060101010101" pitchFamily="49" charset="-122"/>
                                  <a:cs typeface="Times New Roman" panose="02020603050405020304" pitchFamily="18" charset="0"/>
                                </a:rPr>
                                <m:t>+</m:t>
                              </m:r>
                              <m:sSup>
                                <m:sSupPr>
                                  <m:ctrlPr>
                                    <a:rPr lang="zh-CN" altLang="zh-CN" i="1">
                                      <a:latin typeface="Cambria Math" panose="02040503050406030204" pitchFamily="18" charset="0"/>
                                      <a:ea typeface="Cambria Math" panose="02040503050406030204" pitchFamily="18" charset="0"/>
                                      <a:cs typeface="Times New Roman" panose="02020603050405020304" pitchFamily="18" charset="0"/>
                                    </a:rPr>
                                  </m:ctrlPr>
                                </m:sSupPr>
                                <m:e>
                                  <m:r>
                                    <a:rPr lang="de-DE" altLang="zh-CN" i="1">
                                      <a:latin typeface="Cambria Math" panose="02040503050406030204" pitchFamily="18" charset="0"/>
                                      <a:ea typeface="楷体" panose="02010609060101010101" pitchFamily="49" charset="-122"/>
                                      <a:cs typeface="Times New Roman" panose="02020603050405020304" pitchFamily="18" charset="0"/>
                                    </a:rPr>
                                    <m:t>𝑘</m:t>
                                  </m:r>
                                </m:e>
                                <m:sup>
                                  <m:r>
                                    <a:rPr lang="de-DE" altLang="zh-CN" i="1">
                                      <a:latin typeface="Cambria Math" panose="02040503050406030204" pitchFamily="18" charset="0"/>
                                      <a:ea typeface="楷体" panose="02010609060101010101" pitchFamily="49" charset="-122"/>
                                      <a:cs typeface="Times New Roman" panose="02020603050405020304" pitchFamily="18" charset="0"/>
                                    </a:rPr>
                                    <m:t>2</m:t>
                                  </m:r>
                                </m:sup>
                              </m:sSup>
                              <m:r>
                                <a:rPr lang="de-DE" altLang="zh-CN" i="1">
                                  <a:latin typeface="Cambria Math" panose="02040503050406030204" pitchFamily="18" charset="0"/>
                                  <a:ea typeface="楷体" panose="02010609060101010101" pitchFamily="49" charset="-122"/>
                                  <a:cs typeface="Times New Roman" panose="02020603050405020304" pitchFamily="18" charset="0"/>
                                </a:rPr>
                                <m:t>−2</m:t>
                              </m:r>
                              <m:r>
                                <a:rPr lang="de-DE" altLang="zh-CN" i="1">
                                  <a:latin typeface="Cambria Math" panose="02040503050406030204" pitchFamily="18" charset="0"/>
                                  <a:ea typeface="楷体" panose="02010609060101010101" pitchFamily="49" charset="-122"/>
                                  <a:cs typeface="Times New Roman" panose="02020603050405020304" pitchFamily="18" charset="0"/>
                                </a:rPr>
                                <m:t>𝑚𝑘𝑐𝑜𝑠</m:t>
                              </m:r>
                              <m:r>
                                <a:rPr lang="de-DE" altLang="zh-CN" i="1">
                                  <a:latin typeface="Cambria Math" panose="02040503050406030204" pitchFamily="18" charset="0"/>
                                  <a:ea typeface="楷体" panose="02010609060101010101" pitchFamily="49" charset="-122"/>
                                  <a:cs typeface="Times New Roman" panose="02020603050405020304" pitchFamily="18" charset="0"/>
                                </a:rPr>
                                <m:t>𝛽</m:t>
                              </m:r>
                            </m:num>
                            <m:den>
                              <m:func>
                                <m:funcPr>
                                  <m:ctrlPr>
                                    <a:rPr lang="zh-CN" altLang="zh-CN" i="1">
                                      <a:latin typeface="Cambria Math" panose="02040503050406030204" pitchFamily="18" charset="0"/>
                                      <a:ea typeface="Cambria Math" panose="02040503050406030204" pitchFamily="18" charset="0"/>
                                      <a:cs typeface="Times New Roman" panose="02020603050405020304" pitchFamily="18" charset="0"/>
                                    </a:rPr>
                                  </m:ctrlPr>
                                </m:funcPr>
                                <m:fName>
                                  <m:sSup>
                                    <m:sSupPr>
                                      <m:ctrlPr>
                                        <a:rPr lang="zh-CN" altLang="zh-CN" i="1">
                                          <a:latin typeface="Cambria Math" panose="02040503050406030204" pitchFamily="18" charset="0"/>
                                          <a:ea typeface="Cambria Math" panose="02040503050406030204" pitchFamily="18" charset="0"/>
                                          <a:cs typeface="Times New Roman" panose="02020603050405020304" pitchFamily="18" charset="0"/>
                                        </a:rPr>
                                      </m:ctrlPr>
                                    </m:sSupPr>
                                    <m:e>
                                      <m:r>
                                        <m:rPr>
                                          <m:sty m:val="p"/>
                                        </m:rPr>
                                        <a:rPr lang="de-DE" altLang="zh-CN">
                                          <a:latin typeface="Cambria Math" panose="02040503050406030204" pitchFamily="18" charset="0"/>
                                          <a:ea typeface="楷体" panose="02010609060101010101" pitchFamily="49" charset="-122"/>
                                          <a:cs typeface="Times New Roman" panose="02020603050405020304" pitchFamily="18" charset="0"/>
                                        </a:rPr>
                                        <m:t>sin</m:t>
                                      </m:r>
                                    </m:e>
                                    <m:sup>
                                      <m:r>
                                        <a:rPr lang="de-DE" altLang="zh-CN" i="1">
                                          <a:latin typeface="Cambria Math" panose="02040503050406030204" pitchFamily="18" charset="0"/>
                                          <a:ea typeface="楷体" panose="02010609060101010101" pitchFamily="49" charset="-122"/>
                                          <a:cs typeface="Times New Roman" panose="02020603050405020304" pitchFamily="18" charset="0"/>
                                        </a:rPr>
                                        <m:t>2</m:t>
                                      </m:r>
                                    </m:sup>
                                  </m:sSup>
                                </m:fName>
                                <m:e>
                                  <m:r>
                                    <a:rPr lang="de-DE" altLang="zh-CN" i="1">
                                      <a:latin typeface="Cambria Math" panose="02040503050406030204" pitchFamily="18" charset="0"/>
                                      <a:ea typeface="楷体" panose="02010609060101010101" pitchFamily="49" charset="-122"/>
                                      <a:cs typeface="Times New Roman" panose="02020603050405020304" pitchFamily="18" charset="0"/>
                                    </a:rPr>
                                    <m:t>𝛽</m:t>
                                  </m:r>
                                </m:e>
                              </m:func>
                            </m:den>
                          </m:f>
                        </m:e>
                      </m:d>
                      <m:sSubSup>
                        <m:sSubSup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de-DE" altLang="zh-CN" sz="1800" i="1">
                              <a:effectLst/>
                              <a:latin typeface="Cambria Math" panose="02040503050406030204" pitchFamily="18" charset="0"/>
                              <a:ea typeface="楷体" panose="02010609060101010101" pitchFamily="49" charset="-122"/>
                              <a:cs typeface="Times New Roman" panose="02020603050405020304" pitchFamily="18" charset="0"/>
                            </a:rPr>
                            <m:t>𝑑</m:t>
                          </m:r>
                        </m:e>
                        <m:sub>
                          <m:r>
                            <a:rPr lang="de-DE" altLang="zh-CN" sz="1800" i="1">
                              <a:effectLst/>
                              <a:latin typeface="Cambria Math" panose="02040503050406030204" pitchFamily="18" charset="0"/>
                              <a:ea typeface="楷体" panose="02010609060101010101" pitchFamily="49" charset="-122"/>
                              <a:cs typeface="Times New Roman" panose="02020603050405020304" pitchFamily="18" charset="0"/>
                            </a:rPr>
                            <m:t>𝑚𝑘</m:t>
                          </m:r>
                        </m:sub>
                        <m:sup>
                          <m:r>
                            <a:rPr lang="de-DE" altLang="zh-CN" sz="1800" i="1">
                              <a:effectLst/>
                              <a:latin typeface="Cambria Math" panose="02040503050406030204" pitchFamily="18" charset="0"/>
                              <a:ea typeface="楷体" panose="02010609060101010101" pitchFamily="49" charset="-122"/>
                              <a:cs typeface="Times New Roman" panose="02020603050405020304" pitchFamily="18" charset="0"/>
                            </a:rPr>
                            <m:t>𝑙</m:t>
                          </m:r>
                        </m:sup>
                      </m:sSubSup>
                      <m:r>
                        <a:rPr lang="de-DE" altLang="zh-CN" sz="1800" i="1">
                          <a:effectLst/>
                          <a:latin typeface="Cambria Math" panose="02040503050406030204" pitchFamily="18" charset="0"/>
                          <a:ea typeface="楷体" panose="02010609060101010101" pitchFamily="49" charset="-122"/>
                          <a:cs typeface="Times New Roman" panose="02020603050405020304" pitchFamily="18" charset="0"/>
                        </a:rPr>
                        <m:t>(</m:t>
                      </m:r>
                      <m:r>
                        <a:rPr lang="de-DE" altLang="zh-CN" sz="1800" i="1">
                          <a:effectLst/>
                          <a:latin typeface="Cambria Math" panose="02040503050406030204" pitchFamily="18" charset="0"/>
                          <a:ea typeface="楷体" panose="02010609060101010101" pitchFamily="49" charset="-122"/>
                          <a:cs typeface="Times New Roman" panose="02020603050405020304" pitchFamily="18" charset="0"/>
                        </a:rPr>
                        <m:t>𝛽</m:t>
                      </m:r>
                      <m:r>
                        <a:rPr lang="de-DE" altLang="zh-CN" sz="1800" i="1">
                          <a:effectLst/>
                          <a:latin typeface="Cambria Math" panose="02040503050406030204" pitchFamily="18" charset="0"/>
                          <a:ea typeface="楷体" panose="02010609060101010101" pitchFamily="49" charset="-122"/>
                          <a:cs typeface="Times New Roman" panose="02020603050405020304" pitchFamily="18" charset="0"/>
                        </a:rPr>
                        <m:t>)=0</m:t>
                      </m:r>
                    </m:oMath>
                  </m:oMathPara>
                </a14:m>
                <a:endParaRPr lang="zh-CN" altLang="en-US" dirty="0"/>
              </a:p>
            </p:txBody>
          </p:sp>
        </mc:Choice>
        <mc:Fallback xmlns="">
          <p:sp>
            <p:nvSpPr>
              <p:cNvPr id="36" name="文本框 35">
                <a:extLst>
                  <a:ext uri="{FF2B5EF4-FFF2-40B4-BE49-F238E27FC236}">
                    <a16:creationId xmlns:a16="http://schemas.microsoft.com/office/drawing/2014/main" id="{7AB3515D-186E-0CB8-2242-7E4AAFC7A322}"/>
                  </a:ext>
                </a:extLst>
              </p:cNvPr>
              <p:cNvSpPr txBox="1">
                <a:spLocks noRot="1" noChangeAspect="1" noMove="1" noResize="1" noEditPoints="1" noAdjustHandles="1" noChangeArrowheads="1" noChangeShapeType="1" noTextEdit="1"/>
              </p:cNvSpPr>
              <p:nvPr/>
            </p:nvSpPr>
            <p:spPr>
              <a:xfrm>
                <a:off x="1037589" y="4305457"/>
                <a:ext cx="4105538" cy="1342675"/>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9" name="文本框 38">
                <a:extLst>
                  <a:ext uri="{FF2B5EF4-FFF2-40B4-BE49-F238E27FC236}">
                    <a16:creationId xmlns:a16="http://schemas.microsoft.com/office/drawing/2014/main" id="{6A5B85B1-9D5E-DC26-5561-86538A718293}"/>
                  </a:ext>
                </a:extLst>
              </p:cNvPr>
              <p:cNvSpPr txBox="1"/>
              <p:nvPr/>
            </p:nvSpPr>
            <p:spPr>
              <a:xfrm>
                <a:off x="1001882" y="2781202"/>
                <a:ext cx="4280630" cy="407099"/>
              </a:xfrm>
              <a:prstGeom prst="rect">
                <a:avLst/>
              </a:prstGeom>
              <a:noFill/>
            </p:spPr>
            <p:txBody>
              <a:bodyPr wrap="square">
                <a:spAutoFit/>
              </a:bodyPr>
              <a:lstStyle/>
              <a:p>
                <a:r>
                  <a:rPr lang="en-US" altLang="zh-CN" sz="2000" dirty="0">
                    <a:latin typeface="+mj-lt"/>
                    <a:ea typeface="Tahoma" panose="020B0604030504040204" pitchFamily="34" charset="0"/>
                    <a:cs typeface="Tahoma" panose="020B0604030504040204" pitchFamily="34" charset="0"/>
                  </a:rPr>
                  <a:t>Quan numbers: </a:t>
                </a:r>
                <a:r>
                  <a:rPr lang="en-US" altLang="zh-CN" sz="2000" dirty="0"/>
                  <a:t>(</a:t>
                </a:r>
                <a14:m>
                  <m:oMath xmlns:m="http://schemas.openxmlformats.org/officeDocument/2006/math">
                    <m:sSup>
                      <m:sSupPr>
                        <m:ctrlPr>
                          <a:rPr lang="zh-CN" altLang="zh-CN" sz="2000" i="1">
                            <a:latin typeface="Cambria Math" panose="02040503050406030204" pitchFamily="18" charset="0"/>
                          </a:rPr>
                        </m:ctrlPr>
                      </m:sSupPr>
                      <m:e>
                        <m:r>
                          <a:rPr lang="de-DE" altLang="zh-CN" sz="2000" i="1">
                            <a:latin typeface="Cambria Math" panose="02040503050406030204" pitchFamily="18" charset="0"/>
                          </a:rPr>
                          <m:t>𝐿</m:t>
                        </m:r>
                      </m:e>
                      <m:sup>
                        <m:r>
                          <a:rPr lang="de-DE" altLang="zh-CN" sz="2000" i="1">
                            <a:latin typeface="Cambria Math" panose="02040503050406030204" pitchFamily="18" charset="0"/>
                          </a:rPr>
                          <m:t>2</m:t>
                        </m:r>
                      </m:sup>
                    </m:sSup>
                    <m:r>
                      <a:rPr lang="de-DE" altLang="zh-CN" sz="2000" i="1">
                        <a:latin typeface="Cambria Math" panose="02040503050406030204" pitchFamily="18" charset="0"/>
                      </a:rPr>
                      <m:t>, </m:t>
                    </m:r>
                    <m:sSub>
                      <m:sSubPr>
                        <m:ctrlPr>
                          <a:rPr lang="zh-CN" altLang="zh-CN" sz="2000" i="1">
                            <a:latin typeface="Cambria Math" panose="02040503050406030204" pitchFamily="18" charset="0"/>
                          </a:rPr>
                        </m:ctrlPr>
                      </m:sSubPr>
                      <m:e>
                        <m:r>
                          <a:rPr lang="de-DE" altLang="zh-CN" sz="2000" i="1">
                            <a:latin typeface="Cambria Math" panose="02040503050406030204" pitchFamily="18" charset="0"/>
                          </a:rPr>
                          <m:t>𝐿</m:t>
                        </m:r>
                      </m:e>
                      <m:sub>
                        <m:r>
                          <a:rPr lang="de-DE" altLang="zh-CN" sz="2000" i="1">
                            <a:latin typeface="Cambria Math" panose="02040503050406030204" pitchFamily="18" charset="0"/>
                          </a:rPr>
                          <m:t>𝑧</m:t>
                        </m:r>
                      </m:sub>
                    </m:sSub>
                    <m:r>
                      <a:rPr lang="de-DE" altLang="zh-CN" sz="2000" i="1">
                        <a:latin typeface="Cambria Math" panose="02040503050406030204" pitchFamily="18" charset="0"/>
                      </a:rPr>
                      <m:t>, </m:t>
                    </m:r>
                    <m:sSub>
                      <m:sSubPr>
                        <m:ctrlPr>
                          <a:rPr lang="zh-CN" altLang="zh-CN" sz="2000" i="1">
                            <a:latin typeface="Cambria Math" panose="02040503050406030204" pitchFamily="18" charset="0"/>
                          </a:rPr>
                        </m:ctrlPr>
                      </m:sSubPr>
                      <m:e>
                        <m:r>
                          <a:rPr lang="de-DE" altLang="zh-CN" sz="2000" i="1">
                            <a:latin typeface="Cambria Math" panose="02040503050406030204" pitchFamily="18" charset="0"/>
                          </a:rPr>
                          <m:t>𝑄</m:t>
                        </m:r>
                      </m:e>
                      <m:sub>
                        <m:r>
                          <a:rPr lang="de-DE" altLang="zh-CN" sz="2000" i="1">
                            <a:latin typeface="Cambria Math" panose="02040503050406030204" pitchFamily="18" charset="0"/>
                          </a:rPr>
                          <m:t>3</m:t>
                        </m:r>
                      </m:sub>
                    </m:sSub>
                    <m:r>
                      <a:rPr lang="en-US" altLang="zh-CN" sz="2000" b="0" i="0" smtClean="0">
                        <a:latin typeface="Cambria Math" panose="02040503050406030204" pitchFamily="18" charset="0"/>
                      </a:rPr>
                      <m:t>)</m:t>
                    </m:r>
                  </m:oMath>
                </a14:m>
                <a:endParaRPr lang="en-US" altLang="zh-CN" sz="2000" dirty="0">
                  <a:latin typeface="+mj-lt"/>
                  <a:ea typeface="Tahoma" panose="020B0604030504040204" pitchFamily="34" charset="0"/>
                  <a:cs typeface="Tahoma" panose="020B0604030504040204" pitchFamily="34" charset="0"/>
                </a:endParaRPr>
              </a:p>
            </p:txBody>
          </p:sp>
        </mc:Choice>
        <mc:Fallback xmlns="">
          <p:sp>
            <p:nvSpPr>
              <p:cNvPr id="39" name="文本框 38">
                <a:extLst>
                  <a:ext uri="{FF2B5EF4-FFF2-40B4-BE49-F238E27FC236}">
                    <a16:creationId xmlns:a16="http://schemas.microsoft.com/office/drawing/2014/main" id="{6A5B85B1-9D5E-DC26-5561-86538A718293}"/>
                  </a:ext>
                </a:extLst>
              </p:cNvPr>
              <p:cNvSpPr txBox="1">
                <a:spLocks noRot="1" noChangeAspect="1" noMove="1" noResize="1" noEditPoints="1" noAdjustHandles="1" noChangeArrowheads="1" noChangeShapeType="1" noTextEdit="1"/>
              </p:cNvSpPr>
              <p:nvPr/>
            </p:nvSpPr>
            <p:spPr>
              <a:xfrm>
                <a:off x="1001882" y="2781202"/>
                <a:ext cx="4280630" cy="407099"/>
              </a:xfrm>
              <a:prstGeom prst="rect">
                <a:avLst/>
              </a:prstGeom>
              <a:blipFill>
                <a:blip r:embed="rId15"/>
                <a:stretch>
                  <a:fillRect l="-1422" t="-5970" b="-2537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7596396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82CAC2-F3A6-29E6-06F1-C44EDE2B4A90}"/>
            </a:ext>
          </a:extLst>
        </p:cNvPr>
        <p:cNvGrpSpPr/>
        <p:nvPr/>
      </p:nvGrpSpPr>
      <p:grpSpPr>
        <a:xfrm>
          <a:off x="0" y="0"/>
          <a:ext cx="0" cy="0"/>
          <a:chOff x="0" y="0"/>
          <a:chExt cx="0" cy="0"/>
        </a:xfrm>
      </p:grpSpPr>
      <p:sp>
        <p:nvSpPr>
          <p:cNvPr id="9" name="AutoShape 21">
            <a:extLst>
              <a:ext uri="{FF2B5EF4-FFF2-40B4-BE49-F238E27FC236}">
                <a16:creationId xmlns:a16="http://schemas.microsoft.com/office/drawing/2014/main" id="{7CC2740E-E61F-8C60-7613-528208357197}"/>
              </a:ext>
            </a:extLst>
          </p:cNvPr>
          <p:cNvSpPr>
            <a:spLocks noChangeArrowheads="1"/>
          </p:cNvSpPr>
          <p:nvPr/>
        </p:nvSpPr>
        <p:spPr bwMode="auto">
          <a:xfrm>
            <a:off x="789573" y="2791196"/>
            <a:ext cx="7423094" cy="1035737"/>
          </a:xfrm>
          <a:prstGeom prst="roundRect">
            <a:avLst>
              <a:gd name="adj" fmla="val 16667"/>
            </a:avLst>
          </a:prstGeom>
          <a:solidFill>
            <a:srgbClr val="00FF00">
              <a:alpha val="50195"/>
            </a:srgbClr>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en-US" altLang="zh-CN" sz="1350">
              <a:latin typeface="微软雅黑" panose="020B0503020204020204" pitchFamily="34" charset="-122"/>
              <a:ea typeface="微软雅黑" panose="020B0503020204020204" pitchFamily="34" charset="-122"/>
            </a:endParaRPr>
          </a:p>
        </p:txBody>
      </p:sp>
      <p:sp>
        <p:nvSpPr>
          <p:cNvPr id="111618" name="Rectangle 2">
            <a:extLst>
              <a:ext uri="{FF2B5EF4-FFF2-40B4-BE49-F238E27FC236}">
                <a16:creationId xmlns:a16="http://schemas.microsoft.com/office/drawing/2014/main" id="{C603C1FA-5DCB-C646-0DEF-35D25777DF02}"/>
              </a:ext>
            </a:extLst>
          </p:cNvPr>
          <p:cNvSpPr>
            <a:spLocks noGrp="1" noChangeArrowheads="1"/>
          </p:cNvSpPr>
          <p:nvPr>
            <p:ph type="title"/>
          </p:nvPr>
        </p:nvSpPr>
        <p:spPr>
          <a:xfrm>
            <a:off x="976515" y="601839"/>
            <a:ext cx="7188452" cy="455621"/>
          </a:xfrm>
          <a:noFill/>
        </p:spPr>
        <p:txBody>
          <a:bodyPr>
            <a:normAutofit/>
          </a:bodyPr>
          <a:lstStyle/>
          <a:p>
            <a:pPr algn="ctr" eaLnBrk="1" hangingPunct="1"/>
            <a:r>
              <a:rPr lang="en-US" altLang="zh-CN" sz="2500" b="1" dirty="0">
                <a:latin typeface="微软雅黑" panose="020B0503020204020204" pitchFamily="34" charset="-122"/>
                <a:ea typeface="微软雅黑" panose="020B0503020204020204" pitchFamily="34" charset="-122"/>
              </a:rPr>
              <a:t>What is next for the development of QM?</a:t>
            </a:r>
            <a:r>
              <a:rPr lang="zh-CN" altLang="en-US" sz="2500" b="1" dirty="0">
                <a:latin typeface="微软雅黑" panose="020B0503020204020204" pitchFamily="34" charset="-122"/>
                <a:ea typeface="微软雅黑" panose="020B0503020204020204" pitchFamily="34" charset="-122"/>
              </a:rPr>
              <a:t> </a:t>
            </a:r>
            <a:r>
              <a:rPr lang="en-US" altLang="zh-CN" sz="2500" b="1" dirty="0">
                <a:latin typeface="微软雅黑" panose="020B0503020204020204" pitchFamily="34" charset="-122"/>
                <a:ea typeface="微软雅黑" panose="020B0503020204020204" pitchFamily="34" charset="-122"/>
              </a:rPr>
              <a:t> </a:t>
            </a:r>
          </a:p>
        </p:txBody>
      </p:sp>
      <p:sp>
        <p:nvSpPr>
          <p:cNvPr id="3" name="矩形 2">
            <a:extLst>
              <a:ext uri="{FF2B5EF4-FFF2-40B4-BE49-F238E27FC236}">
                <a16:creationId xmlns:a16="http://schemas.microsoft.com/office/drawing/2014/main" id="{F9697E68-8CFF-D21B-091C-C0E5612C88FB}"/>
              </a:ext>
            </a:extLst>
          </p:cNvPr>
          <p:cNvSpPr/>
          <p:nvPr/>
        </p:nvSpPr>
        <p:spPr>
          <a:xfrm>
            <a:off x="950440" y="1570385"/>
            <a:ext cx="7188452" cy="707886"/>
          </a:xfrm>
          <a:prstGeom prst="rect">
            <a:avLst/>
          </a:prstGeom>
        </p:spPr>
        <p:txBody>
          <a:bodyPr wrap="square">
            <a:spAutoFit/>
          </a:bodyPr>
          <a:lstStyle/>
          <a:p>
            <a:pPr marL="342900" lvl="0" indent="-342900">
              <a:buFont typeface="Arial" panose="020B0604020202020204" pitchFamily="34" charset="0"/>
              <a:buChar char="•"/>
              <a:defRPr/>
            </a:pPr>
            <a:r>
              <a:rPr lang="en-US" altLang="zh-CN" sz="2000" dirty="0">
                <a:solidFill>
                  <a:srgbClr val="003399"/>
                </a:solidFill>
                <a:latin typeface="Tahoma" panose="020B0604030504040204" pitchFamily="34" charset="0"/>
                <a:ea typeface="Tahoma" panose="020B0604030504040204" pitchFamily="34" charset="0"/>
                <a:cs typeface="Tahoma" panose="020B0604030504040204" pitchFamily="34" charset="0"/>
              </a:rPr>
              <a:t>From atom to quark </a:t>
            </a:r>
            <a:r>
              <a:rPr lang="en-US" altLang="zh-CN" sz="2000" dirty="0">
                <a:solidFill>
                  <a:srgbClr val="003399"/>
                </a:solidFill>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 </a:t>
            </a:r>
            <a:r>
              <a:rPr lang="en-US" altLang="zh-CN" sz="2000" dirty="0">
                <a:solidFill>
                  <a:srgbClr val="003399"/>
                </a:solidFill>
                <a:latin typeface="Tahoma" panose="020B0604030504040204" pitchFamily="34" charset="0"/>
                <a:ea typeface="Tahoma" panose="020B0604030504040204" pitchFamily="34" charset="0"/>
                <a:cs typeface="Tahoma" panose="020B0604030504040204" pitchFamily="34" charset="0"/>
              </a:rPr>
              <a:t>nuclear physics,</a:t>
            </a:r>
            <a:r>
              <a:rPr lang="zh-CN" altLang="en-US" sz="2000" dirty="0">
                <a:solidFill>
                  <a:srgbClr val="003399"/>
                </a:solidFill>
                <a:latin typeface="Tahoma" panose="020B0604030504040204" pitchFamily="34" charset="0"/>
                <a:ea typeface="Tahoma" panose="020B0604030504040204" pitchFamily="34" charset="0"/>
                <a:cs typeface="Tahoma" panose="020B0604030504040204" pitchFamily="34" charset="0"/>
              </a:rPr>
              <a:t> </a:t>
            </a:r>
            <a:r>
              <a:rPr lang="en-US" altLang="zh-CN" sz="2000" dirty="0">
                <a:solidFill>
                  <a:srgbClr val="003399"/>
                </a:solidFill>
                <a:latin typeface="Tahoma" panose="020B0604030504040204" pitchFamily="34" charset="0"/>
                <a:ea typeface="Tahoma" panose="020B0604030504040204" pitchFamily="34" charset="0"/>
                <a:cs typeface="Tahoma" panose="020B0604030504040204" pitchFamily="34" charset="0"/>
              </a:rPr>
              <a:t>quantum</a:t>
            </a:r>
            <a:r>
              <a:rPr lang="zh-CN" altLang="en-US" sz="2000" dirty="0">
                <a:solidFill>
                  <a:srgbClr val="003399"/>
                </a:solidFill>
                <a:latin typeface="Tahoma" panose="020B0604030504040204" pitchFamily="34" charset="0"/>
                <a:ea typeface="Tahoma" panose="020B0604030504040204" pitchFamily="34" charset="0"/>
                <a:cs typeface="Tahoma" panose="020B0604030504040204" pitchFamily="34" charset="0"/>
              </a:rPr>
              <a:t> </a:t>
            </a:r>
            <a:r>
              <a:rPr lang="en-US" altLang="zh-CN" sz="2000" dirty="0">
                <a:solidFill>
                  <a:srgbClr val="003399"/>
                </a:solidFill>
                <a:latin typeface="Tahoma" panose="020B0604030504040204" pitchFamily="34" charset="0"/>
                <a:ea typeface="Tahoma" panose="020B0604030504040204" pitchFamily="34" charset="0"/>
                <a:cs typeface="Tahoma" panose="020B0604030504040204" pitchFamily="34" charset="0"/>
              </a:rPr>
              <a:t>field</a:t>
            </a:r>
            <a:r>
              <a:rPr lang="zh-CN" altLang="en-US" sz="2000" dirty="0">
                <a:solidFill>
                  <a:srgbClr val="003399"/>
                </a:solidFill>
                <a:latin typeface="Tahoma" panose="020B0604030504040204" pitchFamily="34" charset="0"/>
                <a:ea typeface="Tahoma" panose="020B0604030504040204" pitchFamily="34" charset="0"/>
                <a:cs typeface="Tahoma" panose="020B0604030504040204" pitchFamily="34" charset="0"/>
              </a:rPr>
              <a:t> </a:t>
            </a:r>
            <a:r>
              <a:rPr lang="en-US" altLang="zh-CN" sz="2000" dirty="0">
                <a:solidFill>
                  <a:srgbClr val="003399"/>
                </a:solidFill>
                <a:latin typeface="Tahoma" panose="020B0604030504040204" pitchFamily="34" charset="0"/>
                <a:ea typeface="Tahoma" panose="020B0604030504040204" pitchFamily="34" charset="0"/>
                <a:cs typeface="Tahoma" panose="020B0604030504040204" pitchFamily="34" charset="0"/>
              </a:rPr>
              <a:t>theory,</a:t>
            </a:r>
            <a:r>
              <a:rPr lang="zh-CN" altLang="en-US" sz="2000" dirty="0">
                <a:solidFill>
                  <a:srgbClr val="003399"/>
                </a:solidFill>
                <a:latin typeface="Tahoma" panose="020B0604030504040204" pitchFamily="34" charset="0"/>
                <a:ea typeface="Tahoma" panose="020B0604030504040204" pitchFamily="34" charset="0"/>
                <a:cs typeface="Tahoma" panose="020B0604030504040204" pitchFamily="34" charset="0"/>
              </a:rPr>
              <a:t> </a:t>
            </a:r>
            <a:r>
              <a:rPr lang="en-US" altLang="zh-CN" sz="2000" dirty="0" err="1">
                <a:solidFill>
                  <a:srgbClr val="003399"/>
                </a:solidFill>
                <a:latin typeface="Tahoma" panose="020B0604030504040204" pitchFamily="34" charset="0"/>
                <a:ea typeface="Tahoma" panose="020B0604030504040204" pitchFamily="34" charset="0"/>
                <a:cs typeface="Tahoma" panose="020B0604030504040204" pitchFamily="34" charset="0"/>
              </a:rPr>
              <a:t>etc</a:t>
            </a:r>
            <a:r>
              <a:rPr lang="zh-CN" altLang="en-US" sz="2000" dirty="0">
                <a:solidFill>
                  <a:srgbClr val="003399"/>
                </a:solidFill>
                <a:latin typeface="Tahoma" panose="020B0604030504040204" pitchFamily="34" charset="0"/>
                <a:ea typeface="Tahoma" panose="020B0604030504040204" pitchFamily="34" charset="0"/>
                <a:cs typeface="Tahoma" panose="020B0604030504040204" pitchFamily="34" charset="0"/>
              </a:rPr>
              <a:t> </a:t>
            </a:r>
            <a:r>
              <a:rPr lang="en-US" altLang="zh-CN" sz="2000" dirty="0">
                <a:solidFill>
                  <a:srgbClr val="003399"/>
                </a:solidFill>
                <a:latin typeface="Tahoma" panose="020B0604030504040204" pitchFamily="34" charset="0"/>
                <a:ea typeface="Tahoma" panose="020B0604030504040204" pitchFamily="34" charset="0"/>
                <a:cs typeface="Tahoma" panose="020B0604030504040204" pitchFamily="34" charset="0"/>
              </a:rPr>
              <a:t>  </a:t>
            </a:r>
          </a:p>
        </p:txBody>
      </p:sp>
      <p:sp>
        <p:nvSpPr>
          <p:cNvPr id="5" name="矩形 4">
            <a:extLst>
              <a:ext uri="{FF2B5EF4-FFF2-40B4-BE49-F238E27FC236}">
                <a16:creationId xmlns:a16="http://schemas.microsoft.com/office/drawing/2014/main" id="{0603F010-9DDA-07A4-3C4C-F513EBB56914}"/>
              </a:ext>
            </a:extLst>
          </p:cNvPr>
          <p:cNvSpPr/>
          <p:nvPr/>
        </p:nvSpPr>
        <p:spPr>
          <a:xfrm>
            <a:off x="950439" y="2921169"/>
            <a:ext cx="7059027" cy="707886"/>
          </a:xfrm>
          <a:prstGeom prst="rect">
            <a:avLst/>
          </a:prstGeom>
        </p:spPr>
        <p:txBody>
          <a:bodyPr wrap="square">
            <a:spAutoFit/>
          </a:bodyPr>
          <a:lstStyle/>
          <a:p>
            <a:pPr marL="342900" lvl="0" indent="-342900">
              <a:buFont typeface="Arial" panose="020B0604020202020204" pitchFamily="34" charset="0"/>
              <a:buChar char="•"/>
              <a:defRPr/>
            </a:pPr>
            <a:r>
              <a:rPr lang="en-US" altLang="zh-CN" sz="2000" dirty="0">
                <a:solidFill>
                  <a:srgbClr val="003399"/>
                </a:solidFill>
                <a:latin typeface="Tahoma" panose="020B0604030504040204" pitchFamily="34" charset="0"/>
                <a:ea typeface="Tahoma" panose="020B0604030504040204" pitchFamily="34" charset="0"/>
                <a:cs typeface="Tahoma" panose="020B0604030504040204" pitchFamily="34" charset="0"/>
              </a:rPr>
              <a:t>From atom t</a:t>
            </a:r>
            <a:r>
              <a:rPr lang="en-US" altLang="zh-CN" sz="2000" dirty="0">
                <a:solidFill>
                  <a:srgbClr val="003399"/>
                </a:solidFill>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o </a:t>
            </a:r>
            <a:r>
              <a:rPr lang="en-US" altLang="zh-CN" sz="2000" b="1" dirty="0">
                <a:solidFill>
                  <a:srgbClr val="003399"/>
                </a:solidFill>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chemistry</a:t>
            </a:r>
            <a:r>
              <a:rPr lang="en-US" altLang="zh-CN" sz="2000" dirty="0">
                <a:solidFill>
                  <a:srgbClr val="003399"/>
                </a:solidFill>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 (molecules) and </a:t>
            </a:r>
            <a:r>
              <a:rPr lang="en-US" altLang="zh-CN" sz="2000" b="1" dirty="0">
                <a:solidFill>
                  <a:srgbClr val="003399"/>
                </a:solidFill>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condensed matter physics</a:t>
            </a:r>
            <a:r>
              <a:rPr lang="en-US" altLang="zh-CN" sz="2000" dirty="0">
                <a:solidFill>
                  <a:srgbClr val="003399"/>
                </a:solidFill>
                <a:latin typeface="Tahoma" panose="020B0604030504040204" pitchFamily="34" charset="0"/>
                <a:ea typeface="Tahoma" panose="020B0604030504040204" pitchFamily="34" charset="0"/>
                <a:cs typeface="Tahoma" panose="020B0604030504040204" pitchFamily="34" charset="0"/>
              </a:rPr>
              <a:t> (solids)</a:t>
            </a:r>
          </a:p>
        </p:txBody>
      </p:sp>
      <p:pic>
        <p:nvPicPr>
          <p:cNvPr id="6" name="图片 5" descr="图示">
            <a:extLst>
              <a:ext uri="{FF2B5EF4-FFF2-40B4-BE49-F238E27FC236}">
                <a16:creationId xmlns:a16="http://schemas.microsoft.com/office/drawing/2014/main" id="{7D5A8E6B-6589-FF02-E5DE-A69AD2515724}"/>
              </a:ext>
            </a:extLst>
          </p:cNvPr>
          <p:cNvPicPr>
            <a:picLocks noChangeAspect="1"/>
          </p:cNvPicPr>
          <p:nvPr/>
        </p:nvPicPr>
        <p:blipFill>
          <a:blip r:embed="rId3">
            <a:extLst>
              <a:ext uri="{28A0092B-C50C-407E-A947-70E740481C1C}">
                <a14:useLocalDpi xmlns:a14="http://schemas.microsoft.com/office/drawing/2010/main" val="0"/>
              </a:ext>
            </a:extLst>
          </a:blip>
          <a:srcRect l="43262" t="8107" r="13886" b="13180"/>
          <a:stretch>
            <a:fillRect/>
          </a:stretch>
        </p:blipFill>
        <p:spPr>
          <a:xfrm>
            <a:off x="976515" y="4428912"/>
            <a:ext cx="1360242" cy="1161930"/>
          </a:xfrm>
          <a:prstGeom prst="rect">
            <a:avLst/>
          </a:prstGeom>
        </p:spPr>
      </p:pic>
      <p:pic>
        <p:nvPicPr>
          <p:cNvPr id="7" name="图片 6" descr="图片包含 图示&#10;&#10;AI 生成的内容可能不正确。">
            <a:extLst>
              <a:ext uri="{FF2B5EF4-FFF2-40B4-BE49-F238E27FC236}">
                <a16:creationId xmlns:a16="http://schemas.microsoft.com/office/drawing/2014/main" id="{F3CB9265-2D17-CAF8-5DE7-6B38EF3DF517}"/>
              </a:ext>
            </a:extLst>
          </p:cNvPr>
          <p:cNvPicPr>
            <a:picLocks noChangeAspect="1"/>
          </p:cNvPicPr>
          <p:nvPr/>
        </p:nvPicPr>
        <p:blipFill>
          <a:blip r:embed="rId4" cstate="print">
            <a:extLst>
              <a:ext uri="{28A0092B-C50C-407E-A947-70E740481C1C}">
                <a14:useLocalDpi xmlns:a14="http://schemas.microsoft.com/office/drawing/2010/main" val="0"/>
              </a:ext>
            </a:extLst>
          </a:blip>
          <a:srcRect l="47592" t="17420"/>
          <a:stretch>
            <a:fillRect/>
          </a:stretch>
        </p:blipFill>
        <p:spPr>
          <a:xfrm>
            <a:off x="3213143" y="4428912"/>
            <a:ext cx="1976923" cy="1270968"/>
          </a:xfrm>
          <a:prstGeom prst="rect">
            <a:avLst/>
          </a:prstGeom>
        </p:spPr>
      </p:pic>
      <p:pic>
        <p:nvPicPr>
          <p:cNvPr id="8" name="图片 7" descr="图示">
            <a:extLst>
              <a:ext uri="{FF2B5EF4-FFF2-40B4-BE49-F238E27FC236}">
                <a16:creationId xmlns:a16="http://schemas.microsoft.com/office/drawing/2014/main" id="{50D610B8-C5B5-4924-88D9-F7577193E367}"/>
              </a:ext>
            </a:extLst>
          </p:cNvPr>
          <p:cNvPicPr>
            <a:picLocks noChangeAspect="1"/>
          </p:cNvPicPr>
          <p:nvPr/>
        </p:nvPicPr>
        <p:blipFill>
          <a:blip r:embed="rId5" cstate="print">
            <a:extLst>
              <a:ext uri="{28A0092B-C50C-407E-A947-70E740481C1C}">
                <a14:useLocalDpi xmlns:a14="http://schemas.microsoft.com/office/drawing/2010/main" val="0"/>
              </a:ext>
            </a:extLst>
          </a:blip>
          <a:srcRect l="7451" t="5524" r="5256" b="41007"/>
          <a:stretch>
            <a:fillRect/>
          </a:stretch>
        </p:blipFill>
        <p:spPr>
          <a:xfrm>
            <a:off x="6066452" y="4318120"/>
            <a:ext cx="1811867" cy="1383514"/>
          </a:xfrm>
          <a:prstGeom prst="rect">
            <a:avLst/>
          </a:prstGeom>
        </p:spPr>
      </p:pic>
    </p:spTree>
    <p:extLst>
      <p:ext uri="{BB962C8B-B14F-4D97-AF65-F5344CB8AC3E}">
        <p14:creationId xmlns:p14="http://schemas.microsoft.com/office/powerpoint/2010/main" val="105431943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48B2D5-E129-83BE-BCF6-B5D106611E7D}"/>
            </a:ext>
          </a:extLst>
        </p:cNvPr>
        <p:cNvGrpSpPr/>
        <p:nvPr/>
      </p:nvGrpSpPr>
      <p:grpSpPr>
        <a:xfrm>
          <a:off x="0" y="0"/>
          <a:ext cx="0" cy="0"/>
          <a:chOff x="0" y="0"/>
          <a:chExt cx="0" cy="0"/>
        </a:xfrm>
      </p:grpSpPr>
      <p:sp>
        <p:nvSpPr>
          <p:cNvPr id="18" name="AutoShape 21">
            <a:extLst>
              <a:ext uri="{FF2B5EF4-FFF2-40B4-BE49-F238E27FC236}">
                <a16:creationId xmlns:a16="http://schemas.microsoft.com/office/drawing/2014/main" id="{6860DF85-5409-2846-F59D-B3B43B45D550}"/>
              </a:ext>
            </a:extLst>
          </p:cNvPr>
          <p:cNvSpPr>
            <a:spLocks noChangeArrowheads="1"/>
          </p:cNvSpPr>
          <p:nvPr/>
        </p:nvSpPr>
        <p:spPr bwMode="auto">
          <a:xfrm>
            <a:off x="1431287" y="3857925"/>
            <a:ext cx="6188713" cy="817872"/>
          </a:xfrm>
          <a:prstGeom prst="roundRect">
            <a:avLst>
              <a:gd name="adj" fmla="val 16667"/>
            </a:avLst>
          </a:prstGeom>
          <a:solidFill>
            <a:srgbClr val="00FF00">
              <a:alpha val="50195"/>
            </a:srgbClr>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en-US" altLang="zh-CN" sz="1350">
              <a:latin typeface="微软雅黑" panose="020B0503020204020204" pitchFamily="34" charset="-122"/>
              <a:ea typeface="微软雅黑" panose="020B0503020204020204" pitchFamily="34" charset="-122"/>
            </a:endParaRPr>
          </a:p>
        </p:txBody>
      </p:sp>
      <p:sp>
        <p:nvSpPr>
          <p:cNvPr id="111618" name="Rectangle 2">
            <a:extLst>
              <a:ext uri="{FF2B5EF4-FFF2-40B4-BE49-F238E27FC236}">
                <a16:creationId xmlns:a16="http://schemas.microsoft.com/office/drawing/2014/main" id="{5DD5D99B-D781-6384-E6D3-42432CC1D426}"/>
              </a:ext>
            </a:extLst>
          </p:cNvPr>
          <p:cNvSpPr>
            <a:spLocks noGrp="1" noChangeArrowheads="1"/>
          </p:cNvSpPr>
          <p:nvPr>
            <p:ph type="title"/>
          </p:nvPr>
        </p:nvSpPr>
        <p:spPr>
          <a:xfrm>
            <a:off x="1193800" y="407062"/>
            <a:ext cx="6587067" cy="542330"/>
          </a:xfrm>
          <a:noFill/>
        </p:spPr>
        <p:txBody>
          <a:bodyPr/>
          <a:lstStyle/>
          <a:p>
            <a:pPr eaLnBrk="1" hangingPunct="1"/>
            <a:r>
              <a:rPr lang="en-US" altLang="zh-CN" sz="2600" u="sng" dirty="0">
                <a:latin typeface="Tahoma" panose="020B0604030504040204" pitchFamily="34" charset="0"/>
                <a:ea typeface="Tahoma" panose="020B0604030504040204" pitchFamily="34" charset="0"/>
                <a:cs typeface="Tahoma" panose="020B0604030504040204" pitchFamily="34" charset="0"/>
              </a:rPr>
              <a:t>Jacobi polynomial </a:t>
            </a:r>
          </a:p>
        </p:txBody>
      </p:sp>
      <p:sp>
        <p:nvSpPr>
          <p:cNvPr id="4" name="Rectangle 2">
            <a:extLst>
              <a:ext uri="{FF2B5EF4-FFF2-40B4-BE49-F238E27FC236}">
                <a16:creationId xmlns:a16="http://schemas.microsoft.com/office/drawing/2014/main" id="{391E4EAF-BF9B-F166-D38A-6BD1AA535B09}"/>
              </a:ext>
            </a:extLst>
          </p:cNvPr>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8" name="Rectangle 6">
            <a:extLst>
              <a:ext uri="{FF2B5EF4-FFF2-40B4-BE49-F238E27FC236}">
                <a16:creationId xmlns:a16="http://schemas.microsoft.com/office/drawing/2014/main" id="{A8D3DD49-22A7-342B-7C38-7BB89EA28BAA}"/>
              </a:ext>
            </a:extLst>
          </p:cNvPr>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11" name="Rectangle 8">
            <a:extLst>
              <a:ext uri="{FF2B5EF4-FFF2-40B4-BE49-F238E27FC236}">
                <a16:creationId xmlns:a16="http://schemas.microsoft.com/office/drawing/2014/main" id="{4E4F157B-60F2-825D-22EE-6DA633C53D12}"/>
              </a:ext>
            </a:extLst>
          </p:cNvPr>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12" name="Rectangle 9">
            <a:extLst>
              <a:ext uri="{FF2B5EF4-FFF2-40B4-BE49-F238E27FC236}">
                <a16:creationId xmlns:a16="http://schemas.microsoft.com/office/drawing/2014/main" id="{F650CE18-9A14-3145-CC6D-7CB648014C14}"/>
              </a:ext>
            </a:extLst>
          </p:cNvPr>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pic>
        <p:nvPicPr>
          <p:cNvPr id="2" name="图片 1" descr="文本">
            <a:extLst>
              <a:ext uri="{FF2B5EF4-FFF2-40B4-BE49-F238E27FC236}">
                <a16:creationId xmlns:a16="http://schemas.microsoft.com/office/drawing/2014/main" id="{85CA1638-2F63-96A8-3689-DD1512B5DD39}"/>
              </a:ext>
            </a:extLst>
          </p:cNvPr>
          <p:cNvPicPr>
            <a:picLocks noChangeAspect="1"/>
          </p:cNvPicPr>
          <p:nvPr/>
        </p:nvPicPr>
        <p:blipFill>
          <a:blip r:embed="rId3" cstate="print">
            <a:extLst>
              <a:ext uri="{28A0092B-C50C-407E-A947-70E740481C1C}">
                <a14:useLocalDpi xmlns:a14="http://schemas.microsoft.com/office/drawing/2010/main" val="0"/>
              </a:ext>
            </a:extLst>
          </a:blip>
          <a:srcRect t="-2262"/>
          <a:stretch>
            <a:fillRect/>
          </a:stretch>
        </p:blipFill>
        <p:spPr>
          <a:xfrm>
            <a:off x="2069877" y="1099609"/>
            <a:ext cx="5082169" cy="2547131"/>
          </a:xfrm>
          <a:prstGeom prst="rect">
            <a:avLst/>
          </a:prstGeom>
        </p:spPr>
      </p:pic>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9048A30D-A3CF-3A51-1653-0A76CE2CD142}"/>
                  </a:ext>
                </a:extLst>
              </p:cNvPr>
              <p:cNvSpPr txBox="1"/>
              <p:nvPr/>
            </p:nvSpPr>
            <p:spPr>
              <a:xfrm>
                <a:off x="1490449" y="3974759"/>
                <a:ext cx="6112513" cy="57022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zh-CN" altLang="en-US" sz="1600" i="1" smtClean="0">
                              <a:latin typeface="Cambria Math" panose="02040503050406030204" pitchFamily="18" charset="0"/>
                            </a:rPr>
                          </m:ctrlPr>
                        </m:sSubSupPr>
                        <m:e>
                          <m:r>
                            <a:rPr lang="zh-CN" altLang="en-US" sz="1600" i="1">
                              <a:latin typeface="Cambria Math" panose="02040503050406030204" pitchFamily="18" charset="0"/>
                            </a:rPr>
                            <m:t>𝑃</m:t>
                          </m:r>
                        </m:e>
                        <m:sub>
                          <m:r>
                            <a:rPr lang="zh-CN" altLang="en-US" sz="1600" i="1">
                              <a:latin typeface="Cambria Math" panose="02040503050406030204" pitchFamily="18" charset="0"/>
                            </a:rPr>
                            <m:t>𝑛</m:t>
                          </m:r>
                        </m:sub>
                        <m:sup>
                          <m:d>
                            <m:dPr>
                              <m:ctrlPr>
                                <a:rPr lang="zh-CN" altLang="en-US" sz="1600" i="1">
                                  <a:latin typeface="Cambria Math" panose="02040503050406030204" pitchFamily="18" charset="0"/>
                                </a:rPr>
                              </m:ctrlPr>
                            </m:dPr>
                            <m:e>
                              <m:r>
                                <a:rPr lang="zh-CN" altLang="en-US" sz="1600" i="1">
                                  <a:latin typeface="Cambria Math" panose="02040503050406030204" pitchFamily="18" charset="0"/>
                                </a:rPr>
                                <m:t>𝛼</m:t>
                              </m:r>
                              <m:r>
                                <a:rPr lang="zh-CN" altLang="en-US" sz="1600" i="0">
                                  <a:latin typeface="Cambria Math" panose="02040503050406030204" pitchFamily="18" charset="0"/>
                                </a:rPr>
                                <m:t>,</m:t>
                              </m:r>
                              <m:r>
                                <a:rPr lang="zh-CN" altLang="en-US" sz="1600" i="1">
                                  <a:latin typeface="Cambria Math" panose="02040503050406030204" pitchFamily="18" charset="0"/>
                                </a:rPr>
                                <m:t>𝛽</m:t>
                              </m:r>
                            </m:e>
                          </m:d>
                        </m:sup>
                      </m:sSubSup>
                      <m:d>
                        <m:dPr>
                          <m:ctrlPr>
                            <a:rPr lang="zh-CN" altLang="en-US" sz="1600" i="1">
                              <a:latin typeface="Cambria Math" panose="02040503050406030204" pitchFamily="18" charset="0"/>
                            </a:rPr>
                          </m:ctrlPr>
                        </m:dPr>
                        <m:e>
                          <m:r>
                            <a:rPr lang="zh-CN" altLang="en-US" sz="1600" i="1">
                              <a:latin typeface="Cambria Math" panose="02040503050406030204" pitchFamily="18" charset="0"/>
                            </a:rPr>
                            <m:t>𝑥</m:t>
                          </m:r>
                        </m:e>
                      </m:d>
                      <m:r>
                        <a:rPr lang="zh-CN" altLang="en-US" sz="1600" i="0">
                          <a:latin typeface="Cambria Math" panose="02040503050406030204" pitchFamily="18" charset="0"/>
                        </a:rPr>
                        <m:t>=</m:t>
                      </m:r>
                      <m:f>
                        <m:fPr>
                          <m:ctrlPr>
                            <a:rPr lang="zh-CN" altLang="en-US" sz="1600" i="1">
                              <a:latin typeface="Cambria Math" panose="02040503050406030204" pitchFamily="18" charset="0"/>
                            </a:rPr>
                          </m:ctrlPr>
                        </m:fPr>
                        <m:num>
                          <m:sSup>
                            <m:sSupPr>
                              <m:ctrlPr>
                                <a:rPr lang="zh-CN" altLang="en-US" sz="1600" i="1">
                                  <a:latin typeface="Cambria Math" panose="02040503050406030204" pitchFamily="18" charset="0"/>
                                </a:rPr>
                              </m:ctrlPr>
                            </m:sSupPr>
                            <m:e>
                              <m:d>
                                <m:dPr>
                                  <m:ctrlPr>
                                    <a:rPr lang="zh-CN" altLang="en-US" sz="1600" i="1">
                                      <a:latin typeface="Cambria Math" panose="02040503050406030204" pitchFamily="18" charset="0"/>
                                    </a:rPr>
                                  </m:ctrlPr>
                                </m:dPr>
                                <m:e>
                                  <m:r>
                                    <a:rPr lang="zh-CN" altLang="en-US" sz="1600" i="0">
                                      <a:latin typeface="Cambria Math" panose="02040503050406030204" pitchFamily="18" charset="0"/>
                                    </a:rPr>
                                    <m:t>−</m:t>
                                  </m:r>
                                </m:e>
                              </m:d>
                            </m:e>
                            <m:sup>
                              <m:r>
                                <m:rPr>
                                  <m:sty m:val="p"/>
                                </m:rPr>
                                <a:rPr lang="zh-CN" altLang="en-US" sz="1600" i="0">
                                  <a:latin typeface="Cambria Math" panose="02040503050406030204" pitchFamily="18" charset="0"/>
                                </a:rPr>
                                <m:t>n</m:t>
                              </m:r>
                            </m:sup>
                          </m:sSup>
                        </m:num>
                        <m:den>
                          <m:sSup>
                            <m:sSupPr>
                              <m:ctrlPr>
                                <a:rPr lang="zh-CN" altLang="en-US" sz="1600" i="1">
                                  <a:latin typeface="Cambria Math" panose="02040503050406030204" pitchFamily="18" charset="0"/>
                                </a:rPr>
                              </m:ctrlPr>
                            </m:sSupPr>
                            <m:e>
                              <m:r>
                                <a:rPr lang="zh-CN" altLang="en-US" sz="1600" i="0">
                                  <a:latin typeface="Cambria Math" panose="02040503050406030204" pitchFamily="18" charset="0"/>
                                </a:rPr>
                                <m:t>2</m:t>
                              </m:r>
                            </m:e>
                            <m:sup>
                              <m:r>
                                <a:rPr lang="zh-CN" altLang="en-US" sz="1600" i="1">
                                  <a:latin typeface="Cambria Math" panose="02040503050406030204" pitchFamily="18" charset="0"/>
                                </a:rPr>
                                <m:t>𝑛</m:t>
                              </m:r>
                            </m:sup>
                          </m:sSup>
                          <m:r>
                            <a:rPr lang="zh-CN" altLang="en-US" sz="1600" i="1">
                              <a:latin typeface="Cambria Math" panose="02040503050406030204" pitchFamily="18" charset="0"/>
                            </a:rPr>
                            <m:t>𝑛</m:t>
                          </m:r>
                          <m:r>
                            <a:rPr lang="zh-CN" altLang="en-US" sz="1600" i="0">
                              <a:latin typeface="Cambria Math" panose="02040503050406030204" pitchFamily="18" charset="0"/>
                            </a:rPr>
                            <m:t>!</m:t>
                          </m:r>
                        </m:den>
                      </m:f>
                      <m:sSup>
                        <m:sSupPr>
                          <m:ctrlPr>
                            <a:rPr lang="zh-CN" altLang="en-US" sz="1600" i="1">
                              <a:latin typeface="Cambria Math" panose="02040503050406030204" pitchFamily="18" charset="0"/>
                            </a:rPr>
                          </m:ctrlPr>
                        </m:sSupPr>
                        <m:e>
                          <m:d>
                            <m:dPr>
                              <m:ctrlPr>
                                <a:rPr lang="zh-CN" altLang="en-US" sz="1600" i="1">
                                  <a:latin typeface="Cambria Math" panose="02040503050406030204" pitchFamily="18" charset="0"/>
                                </a:rPr>
                              </m:ctrlPr>
                            </m:dPr>
                            <m:e>
                              <m:r>
                                <a:rPr lang="zh-CN" altLang="en-US" sz="1600" i="0">
                                  <a:latin typeface="Cambria Math" panose="02040503050406030204" pitchFamily="18" charset="0"/>
                                </a:rPr>
                                <m:t>1−</m:t>
                              </m:r>
                              <m:r>
                                <a:rPr lang="zh-CN" altLang="en-US" sz="1600" i="1">
                                  <a:latin typeface="Cambria Math" panose="02040503050406030204" pitchFamily="18" charset="0"/>
                                </a:rPr>
                                <m:t>𝑥</m:t>
                              </m:r>
                            </m:e>
                          </m:d>
                        </m:e>
                        <m:sup>
                          <m:r>
                            <a:rPr lang="zh-CN" altLang="en-US" sz="1600" i="0">
                              <a:latin typeface="Cambria Math" panose="02040503050406030204" pitchFamily="18" charset="0"/>
                            </a:rPr>
                            <m:t>−</m:t>
                          </m:r>
                          <m:r>
                            <a:rPr lang="zh-CN" altLang="en-US" sz="1600" i="1">
                              <a:latin typeface="Cambria Math" panose="02040503050406030204" pitchFamily="18" charset="0"/>
                            </a:rPr>
                            <m:t>𝛼</m:t>
                          </m:r>
                        </m:sup>
                      </m:sSup>
                      <m:sSup>
                        <m:sSupPr>
                          <m:ctrlPr>
                            <a:rPr lang="zh-CN" altLang="en-US" sz="1600" i="1">
                              <a:latin typeface="Cambria Math" panose="02040503050406030204" pitchFamily="18" charset="0"/>
                            </a:rPr>
                          </m:ctrlPr>
                        </m:sSupPr>
                        <m:e>
                          <m:d>
                            <m:dPr>
                              <m:ctrlPr>
                                <a:rPr lang="zh-CN" altLang="en-US" sz="1600" i="1">
                                  <a:latin typeface="Cambria Math" panose="02040503050406030204" pitchFamily="18" charset="0"/>
                                </a:rPr>
                              </m:ctrlPr>
                            </m:dPr>
                            <m:e>
                              <m:r>
                                <a:rPr lang="zh-CN" altLang="en-US" sz="1600" i="0">
                                  <a:latin typeface="Cambria Math" panose="02040503050406030204" pitchFamily="18" charset="0"/>
                                </a:rPr>
                                <m:t>1+</m:t>
                              </m:r>
                              <m:r>
                                <a:rPr lang="zh-CN" altLang="en-US" sz="1600" i="1">
                                  <a:latin typeface="Cambria Math" panose="02040503050406030204" pitchFamily="18" charset="0"/>
                                </a:rPr>
                                <m:t>𝑥</m:t>
                              </m:r>
                            </m:e>
                          </m:d>
                        </m:e>
                        <m:sup>
                          <m:r>
                            <a:rPr lang="zh-CN" altLang="en-US" sz="1600" i="0">
                              <a:latin typeface="Cambria Math" panose="02040503050406030204" pitchFamily="18" charset="0"/>
                            </a:rPr>
                            <m:t>−</m:t>
                          </m:r>
                          <m:r>
                            <a:rPr lang="zh-CN" altLang="en-US" sz="1600" i="1">
                              <a:latin typeface="Cambria Math" panose="02040503050406030204" pitchFamily="18" charset="0"/>
                            </a:rPr>
                            <m:t>𝛽</m:t>
                          </m:r>
                        </m:sup>
                      </m:sSup>
                      <m:f>
                        <m:fPr>
                          <m:ctrlPr>
                            <a:rPr lang="zh-CN" altLang="en-US" sz="1600" i="1">
                              <a:latin typeface="Cambria Math" panose="02040503050406030204" pitchFamily="18" charset="0"/>
                            </a:rPr>
                          </m:ctrlPr>
                        </m:fPr>
                        <m:num>
                          <m:sSup>
                            <m:sSupPr>
                              <m:ctrlPr>
                                <a:rPr lang="zh-CN" altLang="en-US" sz="1600" i="1">
                                  <a:latin typeface="Cambria Math" panose="02040503050406030204" pitchFamily="18" charset="0"/>
                                </a:rPr>
                              </m:ctrlPr>
                            </m:sSupPr>
                            <m:e>
                              <m:r>
                                <a:rPr lang="zh-CN" altLang="en-US" sz="1600" i="1">
                                  <a:latin typeface="Cambria Math" panose="02040503050406030204" pitchFamily="18" charset="0"/>
                                </a:rPr>
                                <m:t>𝑑</m:t>
                              </m:r>
                            </m:e>
                            <m:sup>
                              <m:r>
                                <a:rPr lang="zh-CN" altLang="en-US" sz="1600" i="1">
                                  <a:latin typeface="Cambria Math" panose="02040503050406030204" pitchFamily="18" charset="0"/>
                                </a:rPr>
                                <m:t>𝑛</m:t>
                              </m:r>
                            </m:sup>
                          </m:sSup>
                        </m:num>
                        <m:den>
                          <m:r>
                            <a:rPr lang="zh-CN" altLang="en-US" sz="1600" i="1">
                              <a:latin typeface="Cambria Math" panose="02040503050406030204" pitchFamily="18" charset="0"/>
                            </a:rPr>
                            <m:t>𝑑</m:t>
                          </m:r>
                          <m:sSup>
                            <m:sSupPr>
                              <m:ctrlPr>
                                <a:rPr lang="zh-CN" altLang="en-US" sz="1600" i="1">
                                  <a:latin typeface="Cambria Math" panose="02040503050406030204" pitchFamily="18" charset="0"/>
                                </a:rPr>
                              </m:ctrlPr>
                            </m:sSupPr>
                            <m:e>
                              <m:r>
                                <a:rPr lang="zh-CN" altLang="en-US" sz="1600" i="1">
                                  <a:latin typeface="Cambria Math" panose="02040503050406030204" pitchFamily="18" charset="0"/>
                                </a:rPr>
                                <m:t>𝑥</m:t>
                              </m:r>
                            </m:e>
                            <m:sup>
                              <m:r>
                                <a:rPr lang="zh-CN" altLang="en-US" sz="1600" i="1">
                                  <a:latin typeface="Cambria Math" panose="02040503050406030204" pitchFamily="18" charset="0"/>
                                </a:rPr>
                                <m:t>𝑛</m:t>
                              </m:r>
                            </m:sup>
                          </m:sSup>
                        </m:den>
                      </m:f>
                      <m:d>
                        <m:dPr>
                          <m:ctrlPr>
                            <a:rPr lang="zh-CN" altLang="en-US" sz="1600" i="1">
                              <a:latin typeface="Cambria Math" panose="02040503050406030204" pitchFamily="18" charset="0"/>
                            </a:rPr>
                          </m:ctrlPr>
                        </m:dPr>
                        <m:e>
                          <m:sSup>
                            <m:sSupPr>
                              <m:ctrlPr>
                                <a:rPr lang="zh-CN" altLang="en-US" sz="1600" i="1">
                                  <a:latin typeface="Cambria Math" panose="02040503050406030204" pitchFamily="18" charset="0"/>
                                </a:rPr>
                              </m:ctrlPr>
                            </m:sSupPr>
                            <m:e>
                              <m:d>
                                <m:dPr>
                                  <m:ctrlPr>
                                    <a:rPr lang="zh-CN" altLang="en-US" sz="1600" i="1">
                                      <a:latin typeface="Cambria Math" panose="02040503050406030204" pitchFamily="18" charset="0"/>
                                    </a:rPr>
                                  </m:ctrlPr>
                                </m:dPr>
                                <m:e>
                                  <m:r>
                                    <a:rPr lang="zh-CN" altLang="en-US" sz="1600" i="0">
                                      <a:latin typeface="Cambria Math" panose="02040503050406030204" pitchFamily="18" charset="0"/>
                                    </a:rPr>
                                    <m:t>1−</m:t>
                                  </m:r>
                                  <m:r>
                                    <a:rPr lang="zh-CN" altLang="en-US" sz="1600" i="1">
                                      <a:latin typeface="Cambria Math" panose="02040503050406030204" pitchFamily="18" charset="0"/>
                                    </a:rPr>
                                    <m:t>𝑥</m:t>
                                  </m:r>
                                </m:e>
                              </m:d>
                            </m:e>
                            <m:sup>
                              <m:r>
                                <a:rPr lang="zh-CN" altLang="en-US" sz="1600" i="1">
                                  <a:latin typeface="Cambria Math" panose="02040503050406030204" pitchFamily="18" charset="0"/>
                                </a:rPr>
                                <m:t>𝛼</m:t>
                              </m:r>
                              <m:r>
                                <a:rPr lang="zh-CN" altLang="en-US" sz="1600" i="0">
                                  <a:latin typeface="Cambria Math" panose="02040503050406030204" pitchFamily="18" charset="0"/>
                                </a:rPr>
                                <m:t>+</m:t>
                              </m:r>
                              <m:r>
                                <a:rPr lang="zh-CN" altLang="en-US" sz="1600" i="1">
                                  <a:latin typeface="Cambria Math" panose="02040503050406030204" pitchFamily="18" charset="0"/>
                                </a:rPr>
                                <m:t>𝑛</m:t>
                              </m:r>
                            </m:sup>
                          </m:sSup>
                          <m:sSup>
                            <m:sSupPr>
                              <m:ctrlPr>
                                <a:rPr lang="zh-CN" altLang="en-US" sz="1600" i="1">
                                  <a:latin typeface="Cambria Math" panose="02040503050406030204" pitchFamily="18" charset="0"/>
                                </a:rPr>
                              </m:ctrlPr>
                            </m:sSupPr>
                            <m:e>
                              <m:d>
                                <m:dPr>
                                  <m:ctrlPr>
                                    <a:rPr lang="zh-CN" altLang="en-US" sz="1600" i="1">
                                      <a:latin typeface="Cambria Math" panose="02040503050406030204" pitchFamily="18" charset="0"/>
                                    </a:rPr>
                                  </m:ctrlPr>
                                </m:dPr>
                                <m:e>
                                  <m:r>
                                    <a:rPr lang="zh-CN" altLang="en-US" sz="1600" i="0">
                                      <a:latin typeface="Cambria Math" panose="02040503050406030204" pitchFamily="18" charset="0"/>
                                    </a:rPr>
                                    <m:t>1+</m:t>
                                  </m:r>
                                  <m:r>
                                    <a:rPr lang="zh-CN" altLang="en-US" sz="1600" i="1">
                                      <a:latin typeface="Cambria Math" panose="02040503050406030204" pitchFamily="18" charset="0"/>
                                    </a:rPr>
                                    <m:t>𝑥</m:t>
                                  </m:r>
                                </m:e>
                              </m:d>
                            </m:e>
                            <m:sup>
                              <m:r>
                                <a:rPr lang="zh-CN" altLang="en-US" sz="1600" i="1">
                                  <a:latin typeface="Cambria Math" panose="02040503050406030204" pitchFamily="18" charset="0"/>
                                </a:rPr>
                                <m:t>𝛽</m:t>
                              </m:r>
                              <m:r>
                                <a:rPr lang="zh-CN" altLang="en-US" sz="1600" i="0">
                                  <a:latin typeface="Cambria Math" panose="02040503050406030204" pitchFamily="18" charset="0"/>
                                </a:rPr>
                                <m:t>+</m:t>
                              </m:r>
                              <m:r>
                                <a:rPr lang="zh-CN" altLang="en-US" sz="1600" i="1">
                                  <a:latin typeface="Cambria Math" panose="02040503050406030204" pitchFamily="18" charset="0"/>
                                </a:rPr>
                                <m:t>𝑛</m:t>
                              </m:r>
                            </m:sup>
                          </m:sSup>
                        </m:e>
                      </m:d>
                    </m:oMath>
                  </m:oMathPara>
                </a14:m>
                <a:endParaRPr lang="zh-CN" altLang="en-US" sz="1600" dirty="0"/>
              </a:p>
            </p:txBody>
          </p:sp>
        </mc:Choice>
        <mc:Fallback xmlns="">
          <p:sp>
            <p:nvSpPr>
              <p:cNvPr id="17" name="文本框 16">
                <a:extLst>
                  <a:ext uri="{FF2B5EF4-FFF2-40B4-BE49-F238E27FC236}">
                    <a16:creationId xmlns:a16="http://schemas.microsoft.com/office/drawing/2014/main" id="{9048A30D-A3CF-3A51-1653-0A76CE2CD142}"/>
                  </a:ext>
                </a:extLst>
              </p:cNvPr>
              <p:cNvSpPr txBox="1">
                <a:spLocks noRot="1" noChangeAspect="1" noMove="1" noResize="1" noEditPoints="1" noAdjustHandles="1" noChangeArrowheads="1" noChangeShapeType="1" noTextEdit="1"/>
              </p:cNvSpPr>
              <p:nvPr/>
            </p:nvSpPr>
            <p:spPr>
              <a:xfrm>
                <a:off x="1490449" y="3974759"/>
                <a:ext cx="6112513" cy="570221"/>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4E511F6A-D79B-0CF7-4FB7-39643006F112}"/>
                  </a:ext>
                </a:extLst>
              </p:cNvPr>
              <p:cNvSpPr txBox="1"/>
              <p:nvPr/>
            </p:nvSpPr>
            <p:spPr>
              <a:xfrm>
                <a:off x="1888172" y="4727346"/>
                <a:ext cx="5367656" cy="582147"/>
              </a:xfrm>
              <a:prstGeom prst="rect">
                <a:avLst/>
              </a:prstGeom>
              <a:noFill/>
            </p:spPr>
            <p:txBody>
              <a:bodyPr wrap="square">
                <a:spAutoFit/>
              </a:bodyPr>
              <a:lstStyle/>
              <a:p>
                <a14:m>
                  <m:oMath xmlns:m="http://schemas.openxmlformats.org/officeDocument/2006/math">
                    <m:sSubSup>
                      <m:sSubSupPr>
                        <m:ctrlPr>
                          <a:rPr lang="zh-CN" altLang="zh-CN" sz="1800" i="1" smtClean="0">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de-DE" altLang="zh-CN" sz="1800" i="1">
                            <a:effectLst/>
                            <a:latin typeface="Cambria Math" panose="02040503050406030204" pitchFamily="18" charset="0"/>
                            <a:ea typeface="楷体" panose="02010609060101010101" pitchFamily="49" charset="-122"/>
                            <a:cs typeface="Times New Roman" panose="02020603050405020304" pitchFamily="18" charset="0"/>
                          </a:rPr>
                          <m:t>𝐸</m:t>
                        </m:r>
                      </m:e>
                      <m:sub>
                        <m:r>
                          <a:rPr lang="de-DE" altLang="zh-CN" sz="1800" i="1">
                            <a:effectLst/>
                            <a:latin typeface="Cambria Math" panose="02040503050406030204" pitchFamily="18" charset="0"/>
                            <a:ea typeface="楷体" panose="02010609060101010101" pitchFamily="49" charset="-122"/>
                            <a:cs typeface="Times New Roman" panose="02020603050405020304" pitchFamily="18" charset="0"/>
                          </a:rPr>
                          <m:t>𝑙𝑘</m:t>
                        </m:r>
                      </m:sub>
                      <m:sup>
                        <m:r>
                          <a:rPr lang="de-DE" altLang="zh-CN" sz="1800" i="1">
                            <a:effectLst/>
                            <a:latin typeface="Cambria Math" panose="02040503050406030204" pitchFamily="18" charset="0"/>
                            <a:ea typeface="楷体" panose="02010609060101010101" pitchFamily="49" charset="-122"/>
                            <a:cs typeface="Times New Roman" panose="02020603050405020304" pitchFamily="18" charset="0"/>
                          </a:rPr>
                          <m:t>𝑠</m:t>
                        </m:r>
                      </m:sup>
                    </m:sSubSup>
                    <m:r>
                      <a:rPr lang="de-DE" altLang="zh-CN" sz="1800" i="1">
                        <a:effectLst/>
                        <a:latin typeface="Cambria Math" panose="02040503050406030204" pitchFamily="18" charset="0"/>
                        <a:ea typeface="楷体" panose="02010609060101010101" pitchFamily="49" charset="-122"/>
                        <a:cs typeface="Times New Roman" panose="02020603050405020304" pitchFamily="18" charset="0"/>
                      </a:rPr>
                      <m:t>=</m:t>
                    </m:r>
                    <m:sSup>
                      <m:sSup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de-DE" altLang="zh-CN" sz="1800" i="1">
                            <a:effectLst/>
                            <a:latin typeface="Cambria Math" panose="02040503050406030204" pitchFamily="18" charset="0"/>
                            <a:ea typeface="楷体" panose="02010609060101010101" pitchFamily="49" charset="-122"/>
                            <a:cs typeface="Times New Roman" panose="02020603050405020304" pitchFamily="18" charset="0"/>
                          </a:rPr>
                          <m:t>ℏ</m:t>
                        </m:r>
                      </m:e>
                      <m:sup>
                        <m:r>
                          <a:rPr lang="de-DE" altLang="zh-CN" sz="1800" i="1">
                            <a:effectLst/>
                            <a:latin typeface="Cambria Math" panose="02040503050406030204" pitchFamily="18" charset="0"/>
                            <a:ea typeface="楷体" panose="02010609060101010101" pitchFamily="49" charset="-122"/>
                            <a:cs typeface="Times New Roman" panose="02020603050405020304" pitchFamily="18" charset="0"/>
                          </a:rPr>
                          <m:t>2</m:t>
                        </m:r>
                      </m:sup>
                    </m:sSup>
                    <m:r>
                      <a:rPr lang="de-DE" altLang="zh-CN" sz="1800" i="1">
                        <a:effectLst/>
                        <a:latin typeface="Cambria Math" panose="02040503050406030204" pitchFamily="18" charset="0"/>
                        <a:ea typeface="楷体" panose="02010609060101010101" pitchFamily="49" charset="-122"/>
                        <a:cs typeface="Times New Roman" panose="02020603050405020304" pitchFamily="18" charset="0"/>
                      </a:rPr>
                      <m:t>(</m:t>
                    </m:r>
                    <m:f>
                      <m:f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fPr>
                      <m:num>
                        <m:r>
                          <a:rPr lang="de-DE" altLang="zh-CN" sz="1800" i="1">
                            <a:effectLst/>
                            <a:latin typeface="Cambria Math" panose="02040503050406030204" pitchFamily="18" charset="0"/>
                            <a:ea typeface="楷体" panose="02010609060101010101" pitchFamily="49" charset="-122"/>
                            <a:cs typeface="Times New Roman" panose="02020603050405020304" pitchFamily="18" charset="0"/>
                          </a:rPr>
                          <m:t>1</m:t>
                        </m:r>
                      </m:num>
                      <m:den>
                        <m:r>
                          <a:rPr lang="de-DE" altLang="zh-CN" sz="1800" i="1">
                            <a:effectLst/>
                            <a:latin typeface="Cambria Math" panose="02040503050406030204" pitchFamily="18" charset="0"/>
                            <a:ea typeface="楷体" panose="02010609060101010101" pitchFamily="49" charset="-122"/>
                            <a:cs typeface="Times New Roman" panose="02020603050405020304" pitchFamily="18" charset="0"/>
                          </a:rPr>
                          <m:t>2</m:t>
                        </m:r>
                        <m:r>
                          <a:rPr lang="de-DE" altLang="zh-CN" sz="1800" i="1">
                            <a:effectLst/>
                            <a:latin typeface="Cambria Math" panose="02040503050406030204" pitchFamily="18" charset="0"/>
                            <a:ea typeface="楷体" panose="02010609060101010101" pitchFamily="49" charset="-122"/>
                            <a:cs typeface="Times New Roman" panose="02020603050405020304" pitchFamily="18" charset="0"/>
                          </a:rPr>
                          <m:t>𝐼</m:t>
                        </m:r>
                      </m:den>
                    </m:f>
                    <m:r>
                      <a:rPr lang="de-DE" altLang="zh-CN" sz="1800" i="1">
                        <a:effectLst/>
                        <a:latin typeface="Cambria Math" panose="02040503050406030204" pitchFamily="18" charset="0"/>
                        <a:ea typeface="楷体" panose="02010609060101010101" pitchFamily="49" charset="-122"/>
                        <a:cs typeface="Times New Roman" panose="02020603050405020304" pitchFamily="18" charset="0"/>
                      </a:rPr>
                      <m:t>𝑙</m:t>
                    </m:r>
                    <m:r>
                      <a:rPr lang="de-DE" altLang="zh-CN" sz="1800" i="1">
                        <a:effectLst/>
                        <a:latin typeface="Cambria Math" panose="02040503050406030204" pitchFamily="18" charset="0"/>
                        <a:ea typeface="楷体" panose="02010609060101010101" pitchFamily="49" charset="-122"/>
                        <a:cs typeface="Times New Roman" panose="02020603050405020304" pitchFamily="18" charset="0"/>
                      </a:rPr>
                      <m:t>(</m:t>
                    </m:r>
                    <m:r>
                      <a:rPr lang="de-DE" altLang="zh-CN" sz="1800" i="1">
                        <a:effectLst/>
                        <a:latin typeface="Cambria Math" panose="02040503050406030204" pitchFamily="18" charset="0"/>
                        <a:ea typeface="楷体" panose="02010609060101010101" pitchFamily="49" charset="-122"/>
                        <a:cs typeface="Times New Roman" panose="02020603050405020304" pitchFamily="18" charset="0"/>
                      </a:rPr>
                      <m:t>𝑙</m:t>
                    </m:r>
                    <m:r>
                      <a:rPr lang="de-DE" altLang="zh-CN" sz="1800" i="1">
                        <a:effectLst/>
                        <a:latin typeface="Cambria Math" panose="02040503050406030204" pitchFamily="18" charset="0"/>
                        <a:ea typeface="楷体" panose="02010609060101010101" pitchFamily="49" charset="-122"/>
                        <a:cs typeface="Times New Roman" panose="02020603050405020304" pitchFamily="18" charset="0"/>
                      </a:rPr>
                      <m:t>+1)+</m:t>
                    </m:r>
                    <m:f>
                      <m:f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fPr>
                      <m:num>
                        <m:r>
                          <a:rPr lang="de-DE" altLang="zh-CN" sz="1800" i="1">
                            <a:effectLst/>
                            <a:latin typeface="Cambria Math" panose="02040503050406030204" pitchFamily="18" charset="0"/>
                            <a:ea typeface="楷体" panose="02010609060101010101" pitchFamily="49" charset="-122"/>
                            <a:cs typeface="Times New Roman" panose="02020603050405020304" pitchFamily="18" charset="0"/>
                          </a:rPr>
                          <m:t>1</m:t>
                        </m:r>
                      </m:num>
                      <m:den>
                        <m:r>
                          <a:rPr lang="de-DE" altLang="zh-CN" sz="1800" i="1">
                            <a:effectLst/>
                            <a:latin typeface="Cambria Math" panose="02040503050406030204" pitchFamily="18" charset="0"/>
                            <a:ea typeface="楷体" panose="02010609060101010101" pitchFamily="49" charset="-122"/>
                            <a:cs typeface="Times New Roman" panose="02020603050405020304" pitchFamily="18" charset="0"/>
                          </a:rPr>
                          <m:t>2</m:t>
                        </m:r>
                      </m:den>
                    </m:f>
                    <m:d>
                      <m:d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dPr>
                      <m:e>
                        <m:f>
                          <m:f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fPr>
                          <m:num>
                            <m:r>
                              <a:rPr lang="de-DE" altLang="zh-CN" sz="1800" i="1">
                                <a:effectLst/>
                                <a:latin typeface="Cambria Math" panose="02040503050406030204" pitchFamily="18" charset="0"/>
                                <a:ea typeface="楷体" panose="02010609060101010101" pitchFamily="49" charset="-122"/>
                                <a:cs typeface="Times New Roman" panose="02020603050405020304" pitchFamily="18" charset="0"/>
                              </a:rPr>
                              <m:t>1</m:t>
                            </m:r>
                          </m:num>
                          <m:den>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de-DE" altLang="zh-CN" sz="1800" i="1">
                                    <a:effectLst/>
                                    <a:latin typeface="Cambria Math" panose="02040503050406030204" pitchFamily="18" charset="0"/>
                                    <a:ea typeface="楷体" panose="02010609060101010101" pitchFamily="49" charset="-122"/>
                                    <a:cs typeface="Times New Roman" panose="02020603050405020304" pitchFamily="18" charset="0"/>
                                  </a:rPr>
                                  <m:t>𝐼</m:t>
                                </m:r>
                              </m:e>
                              <m:sub>
                                <m:r>
                                  <a:rPr lang="de-DE" altLang="zh-CN" sz="1800" i="1">
                                    <a:effectLst/>
                                    <a:latin typeface="Cambria Math" panose="02040503050406030204" pitchFamily="18" charset="0"/>
                                    <a:ea typeface="楷体" panose="02010609060101010101" pitchFamily="49" charset="-122"/>
                                    <a:cs typeface="Times New Roman" panose="02020603050405020304" pitchFamily="18" charset="0"/>
                                  </a:rPr>
                                  <m:t>3</m:t>
                                </m:r>
                              </m:sub>
                            </m:sSub>
                          </m:den>
                        </m:f>
                        <m:r>
                          <a:rPr lang="de-DE" altLang="zh-CN" sz="1800" i="1">
                            <a:effectLst/>
                            <a:latin typeface="Cambria Math" panose="02040503050406030204" pitchFamily="18" charset="0"/>
                            <a:ea typeface="楷体" panose="02010609060101010101" pitchFamily="49" charset="-122"/>
                            <a:cs typeface="Times New Roman" panose="02020603050405020304" pitchFamily="18" charset="0"/>
                          </a:rPr>
                          <m:t>−</m:t>
                        </m:r>
                        <m:f>
                          <m:f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fPr>
                          <m:num>
                            <m:r>
                              <a:rPr lang="de-DE" altLang="zh-CN" sz="1800" i="1">
                                <a:effectLst/>
                                <a:latin typeface="Cambria Math" panose="02040503050406030204" pitchFamily="18" charset="0"/>
                                <a:ea typeface="楷体" panose="02010609060101010101" pitchFamily="49" charset="-122"/>
                                <a:cs typeface="Times New Roman" panose="02020603050405020304" pitchFamily="18" charset="0"/>
                              </a:rPr>
                              <m:t>1</m:t>
                            </m:r>
                          </m:num>
                          <m:den>
                            <m:r>
                              <a:rPr lang="de-DE" altLang="zh-CN" sz="1800" i="1">
                                <a:effectLst/>
                                <a:latin typeface="Cambria Math" panose="02040503050406030204" pitchFamily="18" charset="0"/>
                                <a:ea typeface="楷体" panose="02010609060101010101" pitchFamily="49" charset="-122"/>
                                <a:cs typeface="Times New Roman" panose="02020603050405020304" pitchFamily="18" charset="0"/>
                              </a:rPr>
                              <m:t>𝐼</m:t>
                            </m:r>
                          </m:den>
                        </m:f>
                      </m:e>
                    </m:d>
                    <m:sSup>
                      <m:sSup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de-DE" altLang="zh-CN" sz="1800" i="1">
                            <a:effectLst/>
                            <a:latin typeface="Cambria Math" panose="02040503050406030204" pitchFamily="18" charset="0"/>
                            <a:ea typeface="楷体" panose="02010609060101010101" pitchFamily="49" charset="-122"/>
                            <a:cs typeface="Times New Roman" panose="02020603050405020304" pitchFamily="18" charset="0"/>
                          </a:rPr>
                          <m:t>𝑘</m:t>
                        </m:r>
                      </m:e>
                      <m:sup>
                        <m:r>
                          <a:rPr lang="de-DE" altLang="zh-CN" sz="1800" i="1">
                            <a:effectLst/>
                            <a:latin typeface="Cambria Math" panose="02040503050406030204" pitchFamily="18" charset="0"/>
                            <a:ea typeface="楷体" panose="02010609060101010101" pitchFamily="49" charset="-122"/>
                            <a:cs typeface="Times New Roman" panose="02020603050405020304" pitchFamily="18" charset="0"/>
                          </a:rPr>
                          <m:t>2</m:t>
                        </m:r>
                      </m:sup>
                    </m:sSup>
                    <m:r>
                      <a:rPr lang="de-DE" altLang="zh-CN" sz="1800" i="1">
                        <a:effectLst/>
                        <a:latin typeface="Cambria Math" panose="02040503050406030204" pitchFamily="18" charset="0"/>
                        <a:ea typeface="楷体" panose="02010609060101010101" pitchFamily="49" charset="-122"/>
                        <a:cs typeface="Times New Roman" panose="02020603050405020304" pitchFamily="18" charset="0"/>
                      </a:rPr>
                      <m:t>),    (−</m:t>
                    </m:r>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𝑙</m:t>
                    </m:r>
                    <m:r>
                      <a:rPr lang="de-DE" altLang="zh-CN" sz="1800" i="1">
                        <a:effectLst/>
                        <a:latin typeface="Cambria Math" panose="02040503050406030204" pitchFamily="18" charset="0"/>
                        <a:ea typeface="楷体" panose="02010609060101010101" pitchFamily="49" charset="-122"/>
                        <a:cs typeface="Times New Roman" panose="02020603050405020304" pitchFamily="18" charset="0"/>
                      </a:rPr>
                      <m:t>≤</m:t>
                    </m:r>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𝑚</m:t>
                    </m:r>
                    <m:r>
                      <a:rPr lang="de-DE" altLang="zh-CN" sz="1800" i="1">
                        <a:effectLst/>
                        <a:latin typeface="Cambria Math" panose="02040503050406030204" pitchFamily="18" charset="0"/>
                        <a:ea typeface="楷体" panose="02010609060101010101" pitchFamily="49" charset="-122"/>
                        <a:cs typeface="Times New Roman" panose="02020603050405020304" pitchFamily="18" charset="0"/>
                      </a:rPr>
                      <m:t>≤</m:t>
                    </m:r>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𝑙</m:t>
                    </m:r>
                  </m:oMath>
                </a14:m>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a:t>
                </a:r>
                <a:endParaRPr lang="zh-CN" altLang="en-US" dirty="0"/>
              </a:p>
            </p:txBody>
          </p:sp>
        </mc:Choice>
        <mc:Fallback xmlns="">
          <p:sp>
            <p:nvSpPr>
              <p:cNvPr id="20" name="文本框 19">
                <a:extLst>
                  <a:ext uri="{FF2B5EF4-FFF2-40B4-BE49-F238E27FC236}">
                    <a16:creationId xmlns:a16="http://schemas.microsoft.com/office/drawing/2014/main" id="{4E511F6A-D79B-0CF7-4FB7-39643006F112}"/>
                  </a:ext>
                </a:extLst>
              </p:cNvPr>
              <p:cNvSpPr txBox="1">
                <a:spLocks noRot="1" noChangeAspect="1" noMove="1" noResize="1" noEditPoints="1" noAdjustHandles="1" noChangeArrowheads="1" noChangeShapeType="1" noTextEdit="1"/>
              </p:cNvSpPr>
              <p:nvPr/>
            </p:nvSpPr>
            <p:spPr>
              <a:xfrm>
                <a:off x="1888172" y="4727346"/>
                <a:ext cx="5367656" cy="582147"/>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矩形 21">
                <a:extLst>
                  <a:ext uri="{FF2B5EF4-FFF2-40B4-BE49-F238E27FC236}">
                    <a16:creationId xmlns:a16="http://schemas.microsoft.com/office/drawing/2014/main" id="{7BB77F43-B90D-AADF-1825-08DDFFEBCAF8}"/>
                  </a:ext>
                </a:extLst>
              </p:cNvPr>
              <p:cNvSpPr/>
              <p:nvPr/>
            </p:nvSpPr>
            <p:spPr>
              <a:xfrm>
                <a:off x="1358527" y="5637511"/>
                <a:ext cx="6070087" cy="769441"/>
              </a:xfrm>
              <a:prstGeom prst="rect">
                <a:avLst/>
              </a:prstGeom>
            </p:spPr>
            <p:txBody>
              <a:bodyPr wrap="square">
                <a:spAutoFit/>
              </a:bodyPr>
              <a:lstStyle/>
              <a:p>
                <a:pPr marR="0" lvl="0" algn="ctr" defTabSz="914400" rtl="0" eaLnBrk="1" fontAlgn="base" latinLnBrk="0" hangingPunct="1">
                  <a:lnSpc>
                    <a:spcPct val="100000"/>
                  </a:lnSpc>
                  <a:spcBef>
                    <a:spcPct val="0"/>
                  </a:spcBef>
                  <a:spcAft>
                    <a:spcPct val="0"/>
                  </a:spcAft>
                  <a:buClrTx/>
                  <a:buSzTx/>
                  <a:tabLst/>
                  <a:defRPr/>
                </a:pPr>
                <a:r>
                  <a:rPr kumimoji="0" lang="en-US" altLang="zh-CN" sz="2200" b="0" i="0" u="none" strike="noStrike" kern="1200" cap="none" spc="0" normalizeH="0" baseline="0" noProof="0" dirty="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rPr>
                  <a:t>For each </a:t>
                </a:r>
                <a14:m>
                  <m:oMath xmlns:m="http://schemas.openxmlformats.org/officeDocument/2006/math">
                    <m:r>
                      <a:rPr kumimoji="0" lang="en-US" altLang="zh-CN" sz="2200" b="0" i="1" u="none" strike="noStrike" kern="1200" cap="none" spc="0" normalizeH="0" baseline="0" noProof="0" smtClean="0">
                        <a:ln>
                          <a:noFill/>
                        </a:ln>
                        <a:solidFill>
                          <a:srgbClr val="000000"/>
                        </a:solidFill>
                        <a:effectLst/>
                        <a:uLnTx/>
                        <a:uFillTx/>
                        <a:latin typeface="Cambria Math" panose="02040503050406030204" pitchFamily="18" charset="0"/>
                        <a:ea typeface="Tahoma" panose="020B0604030504040204" pitchFamily="34" charset="0"/>
                        <a:cs typeface="Tahoma" panose="020B0604030504040204" pitchFamily="34" charset="0"/>
                      </a:rPr>
                      <m:t>𝑘</m:t>
                    </m:r>
                  </m:oMath>
                </a14:m>
                <a:r>
                  <a:rPr kumimoji="0" lang="en-US" altLang="zh-CN" sz="2200" b="0" i="0" u="none" strike="noStrike" kern="1200" cap="none" spc="0" normalizeH="0" baseline="0" noProof="0" dirty="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rPr>
                  <a:t>, there exist a set of </a:t>
                </a:r>
                <a14:m>
                  <m:oMath xmlns:m="http://schemas.openxmlformats.org/officeDocument/2006/math">
                    <m:r>
                      <a:rPr kumimoji="0" lang="en-US" altLang="zh-CN" sz="2200" b="0" i="1" u="none" strike="noStrike" kern="1200" cap="none" spc="0" normalizeH="0" baseline="0" noProof="0" smtClean="0">
                        <a:ln>
                          <a:noFill/>
                        </a:ln>
                        <a:solidFill>
                          <a:srgbClr val="000000"/>
                        </a:solidFill>
                        <a:effectLst/>
                        <a:uLnTx/>
                        <a:uFillTx/>
                        <a:latin typeface="Cambria Math" panose="02040503050406030204" pitchFamily="18" charset="0"/>
                        <a:ea typeface="Tahoma" panose="020B0604030504040204" pitchFamily="34" charset="0"/>
                        <a:cs typeface="Tahoma" panose="020B0604030504040204" pitchFamily="34" charset="0"/>
                      </a:rPr>
                      <m:t>(</m:t>
                    </m:r>
                    <m:r>
                      <a:rPr kumimoji="0" lang="en-US" altLang="zh-CN" sz="2200" b="0" i="1" u="none" strike="noStrike" kern="1200" cap="none" spc="0" normalizeH="0" baseline="0" noProof="0" smtClean="0">
                        <a:ln>
                          <a:noFill/>
                        </a:ln>
                        <a:solidFill>
                          <a:srgbClr val="000000"/>
                        </a:solidFill>
                        <a:effectLst/>
                        <a:uLnTx/>
                        <a:uFillTx/>
                        <a:latin typeface="Cambria Math" panose="02040503050406030204" pitchFamily="18" charset="0"/>
                        <a:ea typeface="Tahoma" panose="020B0604030504040204" pitchFamily="34" charset="0"/>
                        <a:cs typeface="Tahoma" panose="020B0604030504040204" pitchFamily="34" charset="0"/>
                      </a:rPr>
                      <m:t>𝑙</m:t>
                    </m:r>
                    <m:r>
                      <a:rPr kumimoji="0" lang="en-US" altLang="zh-CN" sz="2200" b="0" i="1" u="none" strike="noStrike" kern="1200" cap="none" spc="0" normalizeH="0" baseline="0" noProof="0" smtClean="0">
                        <a:ln>
                          <a:noFill/>
                        </a:ln>
                        <a:solidFill>
                          <a:srgbClr val="000000"/>
                        </a:solidFill>
                        <a:effectLst/>
                        <a:uLnTx/>
                        <a:uFillTx/>
                        <a:latin typeface="Cambria Math" panose="02040503050406030204" pitchFamily="18" charset="0"/>
                        <a:ea typeface="Tahoma" panose="020B0604030504040204" pitchFamily="34" charset="0"/>
                        <a:cs typeface="Tahoma" panose="020B0604030504040204" pitchFamily="34" charset="0"/>
                      </a:rPr>
                      <m:t>, </m:t>
                    </m:r>
                    <m:r>
                      <a:rPr kumimoji="0" lang="en-US" altLang="zh-CN" sz="2200" b="0" i="1" u="none" strike="noStrike" kern="1200" cap="none" spc="0" normalizeH="0" baseline="0" noProof="0" smtClean="0">
                        <a:ln>
                          <a:noFill/>
                        </a:ln>
                        <a:solidFill>
                          <a:srgbClr val="000000"/>
                        </a:solidFill>
                        <a:effectLst/>
                        <a:uLnTx/>
                        <a:uFillTx/>
                        <a:latin typeface="Cambria Math" panose="02040503050406030204" pitchFamily="18" charset="0"/>
                        <a:ea typeface="Tahoma" panose="020B0604030504040204" pitchFamily="34" charset="0"/>
                        <a:cs typeface="Tahoma" panose="020B0604030504040204" pitchFamily="34" charset="0"/>
                      </a:rPr>
                      <m:t>𝑚</m:t>
                    </m:r>
                    <m:r>
                      <a:rPr kumimoji="0" lang="en-US" altLang="zh-CN" sz="2200" b="0" i="1" u="none" strike="noStrike" kern="1200" cap="none" spc="0" normalizeH="0" baseline="0" noProof="0" smtClean="0">
                        <a:ln>
                          <a:noFill/>
                        </a:ln>
                        <a:solidFill>
                          <a:srgbClr val="000000"/>
                        </a:solidFill>
                        <a:effectLst/>
                        <a:uLnTx/>
                        <a:uFillTx/>
                        <a:latin typeface="Cambria Math" panose="02040503050406030204" pitchFamily="18" charset="0"/>
                        <a:ea typeface="Tahoma" panose="020B0604030504040204" pitchFamily="34" charset="0"/>
                        <a:cs typeface="Tahoma" panose="020B0604030504040204" pitchFamily="34" charset="0"/>
                      </a:rPr>
                      <m:t>)</m:t>
                    </m:r>
                  </m:oMath>
                </a14:m>
                <a:r>
                  <a:rPr kumimoji="0" lang="en-US" altLang="zh-CN" sz="2200" b="0" i="0" u="none" strike="noStrike" kern="1200" cap="none" spc="0" normalizeH="0" baseline="0" noProof="0" dirty="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rPr>
                  <a:t> </a:t>
                </a:r>
                <a:r>
                  <a:rPr kumimoji="0" lang="en-US" altLang="zh-CN" sz="2200" b="0" i="0" u="none" strike="noStrike" kern="1200" cap="none" spc="0" normalizeH="0" baseline="0" noProof="0" dirty="0" err="1">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rPr>
                  <a:t>multiplets</a:t>
                </a:r>
                <a:r>
                  <a:rPr kumimoji="0" lang="en-US" altLang="zh-CN" sz="2200" b="0" i="0" u="none" strike="noStrike" kern="1200" cap="none" spc="0" normalizeH="0" baseline="0" noProof="0" dirty="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rPr>
                  <a:t>.</a:t>
                </a:r>
              </a:p>
              <a:p>
                <a:pPr marR="0" lvl="0" algn="ctr" defTabSz="914400" rtl="0" eaLnBrk="1" fontAlgn="base" latinLnBrk="0" hangingPunct="1">
                  <a:lnSpc>
                    <a:spcPct val="100000"/>
                  </a:lnSpc>
                  <a:spcBef>
                    <a:spcPct val="0"/>
                  </a:spcBef>
                  <a:spcAft>
                    <a:spcPct val="0"/>
                  </a:spcAft>
                  <a:buClrTx/>
                  <a:buSzTx/>
                  <a:tabLst/>
                  <a:defRPr/>
                </a:pPr>
                <a:r>
                  <a:rPr lang="en-US" altLang="zh-CN" sz="2200" dirty="0">
                    <a:solidFill>
                      <a:srgbClr val="000000"/>
                    </a:solidFill>
                    <a:ea typeface="Tahoma" panose="020B0604030504040204" pitchFamily="34" charset="0"/>
                    <a:cs typeface="Tahoma" panose="020B0604030504040204" pitchFamily="34" charset="0"/>
                  </a:rPr>
                  <a:t>The </a:t>
                </a:r>
                <a:r>
                  <a:rPr lang="en-US" altLang="zh-CN" sz="2200" dirty="0" err="1">
                    <a:solidFill>
                      <a:srgbClr val="000000"/>
                    </a:solidFill>
                    <a:ea typeface="Tahoma" panose="020B0604030504040204" pitchFamily="34" charset="0"/>
                    <a:cs typeface="Tahoma" panose="020B0604030504040204" pitchFamily="34" charset="0"/>
                  </a:rPr>
                  <a:t>multiplet</a:t>
                </a:r>
                <a:r>
                  <a:rPr lang="en-US" altLang="zh-CN" sz="2200" dirty="0">
                    <a:solidFill>
                      <a:srgbClr val="000000"/>
                    </a:solidFill>
                    <a:ea typeface="Tahoma" panose="020B0604030504040204" pitchFamily="34" charset="0"/>
                    <a:cs typeface="Tahoma" panose="020B0604030504040204" pitchFamily="34" charset="0"/>
                  </a:rPr>
                  <a:t>s with </a:t>
                </a:r>
                <a14:m>
                  <m:oMath xmlns:m="http://schemas.openxmlformats.org/officeDocument/2006/math">
                    <m:r>
                      <a:rPr kumimoji="0" lang="en-US" altLang="zh-CN" sz="2200" b="0" i="1" u="none" strike="noStrike" kern="1200" cap="none" spc="0" normalizeH="0" baseline="0" noProof="0" smtClean="0">
                        <a:ln>
                          <a:noFill/>
                        </a:ln>
                        <a:solidFill>
                          <a:srgbClr val="000000"/>
                        </a:solidFill>
                        <a:effectLst/>
                        <a:uLnTx/>
                        <a:uFillTx/>
                        <a:latin typeface="Cambria Math" panose="02040503050406030204" pitchFamily="18" charset="0"/>
                        <a:ea typeface="Tahoma" panose="020B0604030504040204" pitchFamily="34" charset="0"/>
                        <a:cs typeface="Tahoma" panose="020B0604030504040204" pitchFamily="34" charset="0"/>
                      </a:rPr>
                      <m:t>±</m:t>
                    </m:r>
                    <m:r>
                      <a:rPr kumimoji="0" lang="en-US" altLang="zh-CN" sz="2200" b="0" i="1" u="none" strike="noStrike" kern="1200" cap="none" spc="0" normalizeH="0" baseline="0" noProof="0" smtClean="0">
                        <a:ln>
                          <a:noFill/>
                        </a:ln>
                        <a:solidFill>
                          <a:srgbClr val="000000"/>
                        </a:solidFill>
                        <a:effectLst/>
                        <a:uLnTx/>
                        <a:uFillTx/>
                        <a:latin typeface="Cambria Math" panose="02040503050406030204" pitchFamily="18" charset="0"/>
                        <a:ea typeface="Tahoma" panose="020B0604030504040204" pitchFamily="34" charset="0"/>
                        <a:cs typeface="Tahoma" panose="020B0604030504040204" pitchFamily="34" charset="0"/>
                      </a:rPr>
                      <m:t>𝑘</m:t>
                    </m:r>
                  </m:oMath>
                </a14:m>
                <a:r>
                  <a:rPr kumimoji="0" lang="en-US" altLang="zh-CN" sz="2200" b="0" i="0" u="none" strike="noStrike" kern="1200" cap="none" spc="0" normalizeH="0" baseline="0" noProof="0" dirty="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rPr>
                  <a:t> are also degenerate</a:t>
                </a:r>
                <a:r>
                  <a:rPr lang="en-US" altLang="zh-CN" dirty="0">
                    <a:solidFill>
                      <a:srgbClr val="000000"/>
                    </a:solidFill>
                    <a:latin typeface="Tahoma" panose="020B0604030504040204" pitchFamily="34" charset="0"/>
                    <a:ea typeface="Tahoma" panose="020B0604030504040204" pitchFamily="34" charset="0"/>
                    <a:cs typeface="Tahoma" panose="020B0604030504040204" pitchFamily="34" charset="0"/>
                  </a:rPr>
                  <a:t>. </a:t>
                </a:r>
                <a:r>
                  <a:rPr kumimoji="0" lang="en-US" altLang="zh-CN" b="0" i="0" u="none" strike="noStrike" kern="1200" cap="none" spc="0" normalizeH="0" baseline="0" noProof="0" dirty="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rPr>
                  <a:t> </a:t>
                </a:r>
              </a:p>
            </p:txBody>
          </p:sp>
        </mc:Choice>
        <mc:Fallback xmlns="">
          <p:sp>
            <p:nvSpPr>
              <p:cNvPr id="22" name="矩形 21">
                <a:extLst>
                  <a:ext uri="{FF2B5EF4-FFF2-40B4-BE49-F238E27FC236}">
                    <a16:creationId xmlns:a16="http://schemas.microsoft.com/office/drawing/2014/main" id="{7BB77F43-B90D-AADF-1825-08DDFFEBCAF8}"/>
                  </a:ext>
                </a:extLst>
              </p:cNvPr>
              <p:cNvSpPr>
                <a:spLocks noRot="1" noChangeAspect="1" noMove="1" noResize="1" noEditPoints="1" noAdjustHandles="1" noChangeArrowheads="1" noChangeShapeType="1" noTextEdit="1"/>
              </p:cNvSpPr>
              <p:nvPr/>
            </p:nvSpPr>
            <p:spPr>
              <a:xfrm>
                <a:off x="1358527" y="5637511"/>
                <a:ext cx="6070087" cy="769441"/>
              </a:xfrm>
              <a:prstGeom prst="rect">
                <a:avLst/>
              </a:prstGeom>
              <a:blipFill>
                <a:blip r:embed="rId6"/>
                <a:stretch>
                  <a:fillRect l="-2008" t="-5556" r="-1908" b="-15873"/>
                </a:stretch>
              </a:blipFill>
            </p:spPr>
            <p:txBody>
              <a:bodyPr/>
              <a:lstStyle/>
              <a:p>
                <a:r>
                  <a:rPr lang="zh-CN" altLang="en-US">
                    <a:noFill/>
                  </a:rPr>
                  <a:t> </a:t>
                </a:r>
              </a:p>
            </p:txBody>
          </p:sp>
        </mc:Fallback>
      </mc:AlternateContent>
      <p:cxnSp>
        <p:nvCxnSpPr>
          <p:cNvPr id="7" name="直接连接符 6">
            <a:extLst>
              <a:ext uri="{FF2B5EF4-FFF2-40B4-BE49-F238E27FC236}">
                <a16:creationId xmlns:a16="http://schemas.microsoft.com/office/drawing/2014/main" id="{41576BB6-AFAC-DC05-5C1C-E90BDD8826CA}"/>
              </a:ext>
            </a:extLst>
          </p:cNvPr>
          <p:cNvCxnSpPr>
            <a:cxnSpLocks/>
          </p:cNvCxnSpPr>
          <p:nvPr/>
        </p:nvCxnSpPr>
        <p:spPr>
          <a:xfrm>
            <a:off x="2093025" y="2029241"/>
            <a:ext cx="1032138" cy="0"/>
          </a:xfrm>
          <a:prstGeom prst="line">
            <a:avLst/>
          </a:prstGeom>
          <a:ln>
            <a:solidFill>
              <a:srgbClr val="0000CC"/>
            </a:solidFill>
          </a:ln>
        </p:spPr>
        <p:style>
          <a:lnRef idx="3">
            <a:schemeClr val="dk1"/>
          </a:lnRef>
          <a:fillRef idx="0">
            <a:schemeClr val="dk1"/>
          </a:fillRef>
          <a:effectRef idx="2">
            <a:schemeClr val="dk1"/>
          </a:effectRef>
          <a:fontRef idx="minor">
            <a:schemeClr val="tx1"/>
          </a:fontRef>
        </p:style>
      </p:cxnSp>
      <p:cxnSp>
        <p:nvCxnSpPr>
          <p:cNvPr id="10" name="直接连接符 9">
            <a:extLst>
              <a:ext uri="{FF2B5EF4-FFF2-40B4-BE49-F238E27FC236}">
                <a16:creationId xmlns:a16="http://schemas.microsoft.com/office/drawing/2014/main" id="{6BC508E1-9605-6C0A-04EA-79BEA9BA219E}"/>
              </a:ext>
            </a:extLst>
          </p:cNvPr>
          <p:cNvCxnSpPr>
            <a:cxnSpLocks/>
          </p:cNvCxnSpPr>
          <p:nvPr/>
        </p:nvCxnSpPr>
        <p:spPr>
          <a:xfrm>
            <a:off x="2164467" y="2754586"/>
            <a:ext cx="4600937" cy="0"/>
          </a:xfrm>
          <a:prstGeom prst="line">
            <a:avLst/>
          </a:prstGeom>
          <a:ln>
            <a:solidFill>
              <a:srgbClr val="0000CC"/>
            </a:solidFill>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64057993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5D30CA-326C-E800-CB1C-5ABFC2326B16}"/>
            </a:ext>
          </a:extLst>
        </p:cNvPr>
        <p:cNvGrpSpPr/>
        <p:nvPr/>
      </p:nvGrpSpPr>
      <p:grpSpPr>
        <a:xfrm>
          <a:off x="0" y="0"/>
          <a:ext cx="0" cy="0"/>
          <a:chOff x="0" y="0"/>
          <a:chExt cx="0" cy="0"/>
        </a:xfrm>
      </p:grpSpPr>
      <p:sp>
        <p:nvSpPr>
          <p:cNvPr id="4" name="Rectangle 2">
            <a:extLst>
              <a:ext uri="{FF2B5EF4-FFF2-40B4-BE49-F238E27FC236}">
                <a16:creationId xmlns:a16="http://schemas.microsoft.com/office/drawing/2014/main" id="{A508D10B-79D7-619C-977C-C56DA772479B}"/>
              </a:ext>
            </a:extLst>
          </p:cNvPr>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zh-CN" sz="1800" b="0" i="0" u="none" strike="noStrike" kern="1200" cap="none" spc="0" normalizeH="0" baseline="0" noProof="0" dirty="0">
              <a:ln>
                <a:noFill/>
              </a:ln>
              <a:solidFill>
                <a:srgbClr val="000000"/>
              </a:solidFill>
              <a:effectLst/>
              <a:uLnTx/>
              <a:uFillTx/>
              <a:latin typeface="Arial" panose="020B0604020202020204" pitchFamily="34" charset="0"/>
              <a:ea typeface="宋体" pitchFamily="2" charset="-122"/>
              <a:cs typeface="+mn-cs"/>
            </a:endParaRPr>
          </a:p>
        </p:txBody>
      </p:sp>
      <p:sp>
        <p:nvSpPr>
          <p:cNvPr id="8" name="Rectangle 6">
            <a:extLst>
              <a:ext uri="{FF2B5EF4-FFF2-40B4-BE49-F238E27FC236}">
                <a16:creationId xmlns:a16="http://schemas.microsoft.com/office/drawing/2014/main" id="{AC298B97-51E0-5E74-6529-7DC63C462CB3}"/>
              </a:ext>
            </a:extLst>
          </p:cNvPr>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zh-CN" sz="1800" b="0" i="0" u="none" strike="noStrike" kern="1200" cap="none" spc="0" normalizeH="0" baseline="0" noProof="0" dirty="0">
              <a:ln>
                <a:noFill/>
              </a:ln>
              <a:solidFill>
                <a:srgbClr val="000000"/>
              </a:solidFill>
              <a:effectLst/>
              <a:uLnTx/>
              <a:uFillTx/>
              <a:latin typeface="Arial" panose="020B0604020202020204" pitchFamily="34" charset="0"/>
              <a:ea typeface="宋体" pitchFamily="2" charset="-122"/>
              <a:cs typeface="+mn-cs"/>
            </a:endParaRPr>
          </a:p>
        </p:txBody>
      </p:sp>
      <p:sp>
        <p:nvSpPr>
          <p:cNvPr id="11" name="Rectangle 8">
            <a:extLst>
              <a:ext uri="{FF2B5EF4-FFF2-40B4-BE49-F238E27FC236}">
                <a16:creationId xmlns:a16="http://schemas.microsoft.com/office/drawing/2014/main" id="{E0B1195A-9CEA-C2E2-C8C2-A5F1CEC26628}"/>
              </a:ext>
            </a:extLst>
          </p:cNvPr>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zh-CN" sz="1800" b="0" i="0" u="none" strike="noStrike" kern="1200" cap="none" spc="0" normalizeH="0" baseline="0" noProof="0" dirty="0">
              <a:ln>
                <a:noFill/>
              </a:ln>
              <a:solidFill>
                <a:srgbClr val="000000"/>
              </a:solidFill>
              <a:effectLst/>
              <a:uLnTx/>
              <a:uFillTx/>
              <a:latin typeface="Arial" panose="020B0604020202020204" pitchFamily="34" charset="0"/>
              <a:ea typeface="宋体" pitchFamily="2" charset="-122"/>
              <a:cs typeface="+mn-cs"/>
            </a:endParaRPr>
          </a:p>
        </p:txBody>
      </p:sp>
      <p:sp>
        <p:nvSpPr>
          <p:cNvPr id="12" name="Rectangle 9">
            <a:extLst>
              <a:ext uri="{FF2B5EF4-FFF2-40B4-BE49-F238E27FC236}">
                <a16:creationId xmlns:a16="http://schemas.microsoft.com/office/drawing/2014/main" id="{BA6A9191-7937-A20D-7E08-1843FED23FAF}"/>
              </a:ext>
            </a:extLst>
          </p:cNvPr>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zh-CN" sz="1800" b="0" i="0" u="none" strike="noStrike" kern="1200" cap="none" spc="0" normalizeH="0" baseline="0" noProof="0" dirty="0">
              <a:ln>
                <a:noFill/>
              </a:ln>
              <a:solidFill>
                <a:srgbClr val="000000"/>
              </a:solidFill>
              <a:effectLst/>
              <a:uLnTx/>
              <a:uFillTx/>
              <a:latin typeface="Arial" panose="020B0604020202020204" pitchFamily="34" charset="0"/>
              <a:ea typeface="宋体" pitchFamily="2" charset="-122"/>
              <a:cs typeface="+mn-cs"/>
            </a:endParaRPr>
          </a:p>
        </p:txBody>
      </p:sp>
      <p:grpSp>
        <p:nvGrpSpPr>
          <p:cNvPr id="7" name="组合 6">
            <a:extLst>
              <a:ext uri="{FF2B5EF4-FFF2-40B4-BE49-F238E27FC236}">
                <a16:creationId xmlns:a16="http://schemas.microsoft.com/office/drawing/2014/main" id="{81BD1F77-C9B8-FA6D-EFB9-814FF8C59A14}"/>
              </a:ext>
            </a:extLst>
          </p:cNvPr>
          <p:cNvGrpSpPr/>
          <p:nvPr/>
        </p:nvGrpSpPr>
        <p:grpSpPr>
          <a:xfrm>
            <a:off x="489167" y="1375135"/>
            <a:ext cx="7098868" cy="4830034"/>
            <a:chOff x="495732" y="1285148"/>
            <a:chExt cx="7590549" cy="5165790"/>
          </a:xfrm>
        </p:grpSpPr>
        <p:pic>
          <p:nvPicPr>
            <p:cNvPr id="6" name="图片 5">
              <a:extLst>
                <a:ext uri="{FF2B5EF4-FFF2-40B4-BE49-F238E27FC236}">
                  <a16:creationId xmlns:a16="http://schemas.microsoft.com/office/drawing/2014/main" id="{964797D6-CBB4-E42F-2F74-E673767BCD34}"/>
                </a:ext>
              </a:extLst>
            </p:cNvPr>
            <p:cNvPicPr>
              <a:picLocks noChangeAspect="1"/>
            </p:cNvPicPr>
            <p:nvPr/>
          </p:nvPicPr>
          <p:blipFill>
            <a:blip r:embed="rId3"/>
            <a:stretch>
              <a:fillRect/>
            </a:stretch>
          </p:blipFill>
          <p:spPr>
            <a:xfrm>
              <a:off x="495732" y="1285148"/>
              <a:ext cx="7590549" cy="5165790"/>
            </a:xfrm>
            <a:prstGeom prst="rect">
              <a:avLst/>
            </a:prstGeom>
          </p:spPr>
        </p:pic>
        <p:cxnSp>
          <p:nvCxnSpPr>
            <p:cNvPr id="18" name="直接连接符 17">
              <a:extLst>
                <a:ext uri="{FF2B5EF4-FFF2-40B4-BE49-F238E27FC236}">
                  <a16:creationId xmlns:a16="http://schemas.microsoft.com/office/drawing/2014/main" id="{F330DF83-5FDF-5BED-490A-CDAE30D9215A}"/>
                </a:ext>
              </a:extLst>
            </p:cNvPr>
            <p:cNvCxnSpPr>
              <a:cxnSpLocks/>
            </p:cNvCxnSpPr>
            <p:nvPr/>
          </p:nvCxnSpPr>
          <p:spPr>
            <a:xfrm>
              <a:off x="6256871" y="4478867"/>
              <a:ext cx="1016220" cy="0"/>
            </a:xfrm>
            <a:prstGeom prst="line">
              <a:avLst/>
            </a:prstGeom>
            <a:ln>
              <a:solidFill>
                <a:srgbClr val="0000CC"/>
              </a:solidFill>
            </a:ln>
          </p:spPr>
          <p:style>
            <a:lnRef idx="3">
              <a:schemeClr val="dk1"/>
            </a:lnRef>
            <a:fillRef idx="0">
              <a:schemeClr val="dk1"/>
            </a:fillRef>
            <a:effectRef idx="2">
              <a:schemeClr val="dk1"/>
            </a:effectRef>
            <a:fontRef idx="minor">
              <a:schemeClr val="tx1"/>
            </a:fontRef>
          </p:style>
        </p:cxnSp>
        <p:cxnSp>
          <p:nvCxnSpPr>
            <p:cNvPr id="20" name="直接连接符 19">
              <a:extLst>
                <a:ext uri="{FF2B5EF4-FFF2-40B4-BE49-F238E27FC236}">
                  <a16:creationId xmlns:a16="http://schemas.microsoft.com/office/drawing/2014/main" id="{D09A1786-4DC9-E4CF-01F9-A79EE93EB87D}"/>
                </a:ext>
              </a:extLst>
            </p:cNvPr>
            <p:cNvCxnSpPr>
              <a:cxnSpLocks/>
            </p:cNvCxnSpPr>
            <p:nvPr/>
          </p:nvCxnSpPr>
          <p:spPr>
            <a:xfrm>
              <a:off x="1557866" y="4648201"/>
              <a:ext cx="5592103" cy="0"/>
            </a:xfrm>
            <a:prstGeom prst="line">
              <a:avLst/>
            </a:prstGeom>
            <a:ln>
              <a:solidFill>
                <a:srgbClr val="003399"/>
              </a:solidFill>
            </a:ln>
          </p:spPr>
          <p:style>
            <a:lnRef idx="3">
              <a:schemeClr val="dk1"/>
            </a:lnRef>
            <a:fillRef idx="0">
              <a:schemeClr val="dk1"/>
            </a:fillRef>
            <a:effectRef idx="2">
              <a:schemeClr val="dk1"/>
            </a:effectRef>
            <a:fontRef idx="minor">
              <a:schemeClr val="tx1"/>
            </a:fontRef>
          </p:style>
        </p:cxnSp>
      </p:grpSp>
      <p:pic>
        <p:nvPicPr>
          <p:cNvPr id="3" name="图片 2" descr="图示&#10;&#10;AI 生成的内容可能不正确。">
            <a:extLst>
              <a:ext uri="{FF2B5EF4-FFF2-40B4-BE49-F238E27FC236}">
                <a16:creationId xmlns:a16="http://schemas.microsoft.com/office/drawing/2014/main" id="{3CAC130B-85FE-CA01-FBC8-EA5CC8A611E3}"/>
              </a:ext>
            </a:extLst>
          </p:cNvPr>
          <p:cNvPicPr>
            <a:picLocks noChangeAspect="1"/>
          </p:cNvPicPr>
          <p:nvPr/>
        </p:nvPicPr>
        <p:blipFill>
          <a:blip r:embed="rId4" cstate="print">
            <a:extLst>
              <a:ext uri="{28A0092B-C50C-407E-A947-70E740481C1C}">
                <a14:useLocalDpi xmlns:a14="http://schemas.microsoft.com/office/drawing/2010/main" val="0"/>
              </a:ext>
            </a:extLst>
          </a:blip>
          <a:srcRect b="41007"/>
          <a:stretch>
            <a:fillRect/>
          </a:stretch>
        </p:blipFill>
        <p:spPr>
          <a:xfrm>
            <a:off x="6053026" y="695163"/>
            <a:ext cx="2887129" cy="2123269"/>
          </a:xfrm>
          <a:prstGeom prst="rect">
            <a:avLst/>
          </a:prstGeom>
        </p:spPr>
      </p:pic>
      <p:sp>
        <p:nvSpPr>
          <p:cNvPr id="15" name="Rectangle 2">
            <a:extLst>
              <a:ext uri="{FF2B5EF4-FFF2-40B4-BE49-F238E27FC236}">
                <a16:creationId xmlns:a16="http://schemas.microsoft.com/office/drawing/2014/main" id="{6908EE12-539E-64F7-A3D1-BF7D8C9899DA}"/>
              </a:ext>
            </a:extLst>
          </p:cNvPr>
          <p:cNvSpPr>
            <a:spLocks noGrp="1" noChangeArrowheads="1"/>
          </p:cNvSpPr>
          <p:nvPr>
            <p:ph type="title"/>
          </p:nvPr>
        </p:nvSpPr>
        <p:spPr>
          <a:xfrm>
            <a:off x="672949" y="778405"/>
            <a:ext cx="6324604" cy="542330"/>
          </a:xfrm>
          <a:noFill/>
        </p:spPr>
        <p:txBody>
          <a:bodyPr/>
          <a:lstStyle/>
          <a:p>
            <a:pPr eaLnBrk="1" hangingPunct="1"/>
            <a:r>
              <a:rPr lang="en-US" altLang="zh-CN" sz="2600" u="sng" dirty="0">
                <a:latin typeface="Tahoma" panose="020B0604030504040204" pitchFamily="34" charset="0"/>
                <a:ea typeface="Tahoma" panose="020B0604030504040204" pitchFamily="34" charset="0"/>
                <a:cs typeface="Tahoma" panose="020B0604030504040204" pitchFamily="34" charset="0"/>
              </a:rPr>
              <a:t>Shou-Chin Wang (1929) Asymmetric Top</a:t>
            </a:r>
          </a:p>
        </p:txBody>
      </p:sp>
      <p:cxnSp>
        <p:nvCxnSpPr>
          <p:cNvPr id="5" name="直接连接符 4">
            <a:extLst>
              <a:ext uri="{FF2B5EF4-FFF2-40B4-BE49-F238E27FC236}">
                <a16:creationId xmlns:a16="http://schemas.microsoft.com/office/drawing/2014/main" id="{BEAC77DD-044D-9339-828C-472FE295047E}"/>
              </a:ext>
            </a:extLst>
          </p:cNvPr>
          <p:cNvCxnSpPr>
            <a:cxnSpLocks/>
          </p:cNvCxnSpPr>
          <p:nvPr/>
        </p:nvCxnSpPr>
        <p:spPr>
          <a:xfrm>
            <a:off x="1482501" y="4732963"/>
            <a:ext cx="1450352" cy="0"/>
          </a:xfrm>
          <a:prstGeom prst="line">
            <a:avLst/>
          </a:prstGeom>
          <a:ln>
            <a:solidFill>
              <a:srgbClr val="003399"/>
            </a:solidFill>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60090452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p:cNvSpPr>
            <a:spLocks noGrp="1" noChangeArrowheads="1"/>
          </p:cNvSpPr>
          <p:nvPr>
            <p:ph type="title"/>
          </p:nvPr>
        </p:nvSpPr>
        <p:spPr>
          <a:xfrm>
            <a:off x="562142" y="302422"/>
            <a:ext cx="8064610" cy="692542"/>
          </a:xfrm>
          <a:noFill/>
        </p:spPr>
        <p:txBody>
          <a:bodyPr/>
          <a:lstStyle/>
          <a:p>
            <a:pPr eaLnBrk="1" hangingPunct="1"/>
            <a:r>
              <a:rPr lang="en-US" altLang="zh-CN" sz="2200" b="1" u="sng" dirty="0">
                <a:latin typeface="Tahoma" panose="020B0604030504040204" pitchFamily="34" charset="0"/>
                <a:ea typeface="Tahoma" panose="020B0604030504040204" pitchFamily="34" charset="0"/>
                <a:cs typeface="Tahoma" panose="020B0604030504040204" pitchFamily="34" charset="0"/>
              </a:rPr>
              <a:t> </a:t>
            </a:r>
          </a:p>
        </p:txBody>
      </p:sp>
      <p:sp>
        <p:nvSpPr>
          <p:cNvPr id="4" name="Rectangle 2"/>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zh-CN" sz="1800" b="0" i="0" u="none" strike="noStrike" kern="1200" cap="none" spc="0" normalizeH="0" baseline="0" noProof="0" dirty="0">
              <a:ln>
                <a:noFill/>
              </a:ln>
              <a:solidFill>
                <a:srgbClr val="000000"/>
              </a:solidFill>
              <a:effectLst/>
              <a:uLnTx/>
              <a:uFillTx/>
              <a:latin typeface="Arial" panose="020B0604020202020204" pitchFamily="34" charset="0"/>
              <a:ea typeface="宋体" pitchFamily="2" charset="-122"/>
              <a:cs typeface="+mn-cs"/>
            </a:endParaRPr>
          </a:p>
        </p:txBody>
      </p:sp>
      <p:sp>
        <p:nvSpPr>
          <p:cNvPr id="8" name="Rectangle 6"/>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zh-CN" sz="1800" b="0" i="0" u="none" strike="noStrike" kern="1200" cap="none" spc="0" normalizeH="0" baseline="0" noProof="0" dirty="0">
              <a:ln>
                <a:noFill/>
              </a:ln>
              <a:solidFill>
                <a:srgbClr val="000000"/>
              </a:solidFill>
              <a:effectLst/>
              <a:uLnTx/>
              <a:uFillTx/>
              <a:latin typeface="Arial" panose="020B0604020202020204" pitchFamily="34" charset="0"/>
              <a:ea typeface="宋体" pitchFamily="2" charset="-122"/>
              <a:cs typeface="+mn-cs"/>
            </a:endParaRPr>
          </a:p>
        </p:txBody>
      </p:sp>
      <p:sp>
        <p:nvSpPr>
          <p:cNvPr id="11" name="Rectangle 8"/>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zh-CN" sz="1800" b="0" i="0" u="none" strike="noStrike" kern="1200" cap="none" spc="0" normalizeH="0" baseline="0" noProof="0" dirty="0">
              <a:ln>
                <a:noFill/>
              </a:ln>
              <a:solidFill>
                <a:srgbClr val="000000"/>
              </a:solidFill>
              <a:effectLst/>
              <a:uLnTx/>
              <a:uFillTx/>
              <a:latin typeface="Arial" panose="020B0604020202020204" pitchFamily="34" charset="0"/>
              <a:ea typeface="宋体" pitchFamily="2" charset="-122"/>
              <a:cs typeface="+mn-cs"/>
            </a:endParaRPr>
          </a:p>
        </p:txBody>
      </p:sp>
      <p:sp>
        <p:nvSpPr>
          <p:cNvPr id="12" name="Rectangle 9"/>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zh-CN" sz="1800" b="0" i="0" u="none" strike="noStrike" kern="1200" cap="none" spc="0" normalizeH="0" baseline="0" noProof="0" dirty="0">
              <a:ln>
                <a:noFill/>
              </a:ln>
              <a:solidFill>
                <a:srgbClr val="000000"/>
              </a:solidFill>
              <a:effectLst/>
              <a:uLnTx/>
              <a:uFillTx/>
              <a:latin typeface="Arial" panose="020B0604020202020204" pitchFamily="34" charset="0"/>
              <a:ea typeface="宋体" pitchFamily="2" charset="-122"/>
              <a:cs typeface="+mn-cs"/>
            </a:endParaRPr>
          </a:p>
        </p:txBody>
      </p:sp>
      <p:sp>
        <p:nvSpPr>
          <p:cNvPr id="2" name="Rectangle 2">
            <a:extLst>
              <a:ext uri="{FF2B5EF4-FFF2-40B4-BE49-F238E27FC236}">
                <a16:creationId xmlns:a16="http://schemas.microsoft.com/office/drawing/2014/main" id="{F0AF8EA8-57A3-B2E0-3305-FD7B9FA1442C}"/>
              </a:ext>
            </a:extLst>
          </p:cNvPr>
          <p:cNvSpPr txBox="1">
            <a:spLocks noChangeArrowheads="1"/>
          </p:cNvSpPr>
          <p:nvPr/>
        </p:nvSpPr>
        <p:spPr bwMode="auto">
          <a:xfrm>
            <a:off x="1193800" y="482181"/>
            <a:ext cx="6587067" cy="542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宋体" pitchFamily="2" charset="-122"/>
              </a:defRPr>
            </a:lvl2pPr>
            <a:lvl3pPr algn="ctr" rtl="0" eaLnBrk="0" fontAlgn="base" hangingPunct="0">
              <a:spcBef>
                <a:spcPct val="0"/>
              </a:spcBef>
              <a:spcAft>
                <a:spcPct val="0"/>
              </a:spcAft>
              <a:defRPr sz="4400">
                <a:solidFill>
                  <a:schemeClr val="tx2"/>
                </a:solidFill>
                <a:latin typeface="Arial" charset="0"/>
                <a:ea typeface="宋体" pitchFamily="2" charset="-122"/>
              </a:defRPr>
            </a:lvl3pPr>
            <a:lvl4pPr algn="ctr" rtl="0" eaLnBrk="0" fontAlgn="base" hangingPunct="0">
              <a:spcBef>
                <a:spcPct val="0"/>
              </a:spcBef>
              <a:spcAft>
                <a:spcPct val="0"/>
              </a:spcAft>
              <a:defRPr sz="4400">
                <a:solidFill>
                  <a:schemeClr val="tx2"/>
                </a:solidFill>
                <a:latin typeface="Arial" charset="0"/>
                <a:ea typeface="宋体" pitchFamily="2" charset="-122"/>
              </a:defRPr>
            </a:lvl4pPr>
            <a:lvl5pPr algn="ctr" rtl="0" eaLnBrk="0" fontAlgn="base" hangingPunct="0">
              <a:spcBef>
                <a:spcPct val="0"/>
              </a:spcBef>
              <a:spcAft>
                <a:spcPct val="0"/>
              </a:spcAft>
              <a:defRPr sz="4400">
                <a:solidFill>
                  <a:schemeClr val="tx2"/>
                </a:solidFill>
                <a:latin typeface="Arial" charset="0"/>
                <a:ea typeface="宋体" pitchFamily="2" charset="-122"/>
              </a:defRPr>
            </a:lvl5pPr>
            <a:lvl6pPr marL="457200" algn="ctr" rtl="0" fontAlgn="base">
              <a:spcBef>
                <a:spcPct val="0"/>
              </a:spcBef>
              <a:spcAft>
                <a:spcPct val="0"/>
              </a:spcAft>
              <a:defRPr sz="4400">
                <a:solidFill>
                  <a:schemeClr val="tx2"/>
                </a:solidFill>
                <a:latin typeface="Arial" charset="0"/>
                <a:ea typeface="宋体" pitchFamily="2" charset="-122"/>
              </a:defRPr>
            </a:lvl6pPr>
            <a:lvl7pPr marL="914400" algn="ctr" rtl="0" fontAlgn="base">
              <a:spcBef>
                <a:spcPct val="0"/>
              </a:spcBef>
              <a:spcAft>
                <a:spcPct val="0"/>
              </a:spcAft>
              <a:defRPr sz="4400">
                <a:solidFill>
                  <a:schemeClr val="tx2"/>
                </a:solidFill>
                <a:latin typeface="Arial" charset="0"/>
                <a:ea typeface="宋体" pitchFamily="2" charset="-122"/>
              </a:defRPr>
            </a:lvl7pPr>
            <a:lvl8pPr marL="1371600" algn="ctr" rtl="0" fontAlgn="base">
              <a:spcBef>
                <a:spcPct val="0"/>
              </a:spcBef>
              <a:spcAft>
                <a:spcPct val="0"/>
              </a:spcAft>
              <a:defRPr sz="4400">
                <a:solidFill>
                  <a:schemeClr val="tx2"/>
                </a:solidFill>
                <a:latin typeface="Arial" charset="0"/>
                <a:ea typeface="宋体" pitchFamily="2" charset="-122"/>
              </a:defRPr>
            </a:lvl8pPr>
            <a:lvl9pPr marL="1828800" algn="ctr" rtl="0" fontAlgn="base">
              <a:spcBef>
                <a:spcPct val="0"/>
              </a:spcBef>
              <a:spcAft>
                <a:spcPct val="0"/>
              </a:spcAft>
              <a:defRPr sz="4400">
                <a:solidFill>
                  <a:schemeClr val="tx2"/>
                </a:solidFill>
                <a:latin typeface="Arial" charset="0"/>
                <a:ea typeface="宋体" pitchFamily="2" charset="-122"/>
              </a:defRPr>
            </a:lvl9pPr>
          </a:lstStyle>
          <a:p>
            <a:pPr eaLnBrk="1" hangingPunct="1"/>
            <a:r>
              <a:rPr lang="en-US" altLang="zh-CN" sz="2600" u="sng" kern="0" dirty="0">
                <a:latin typeface="Tahoma" panose="020B0604030504040204" pitchFamily="34" charset="0"/>
                <a:ea typeface="Tahoma" panose="020B0604030504040204" pitchFamily="34" charset="0"/>
                <a:cs typeface="Tahoma" panose="020B0604030504040204" pitchFamily="34" charset="0"/>
              </a:rPr>
              <a:t>Matrix mechanics formulation</a:t>
            </a:r>
          </a:p>
        </p:txBody>
      </p:sp>
      <p:pic>
        <p:nvPicPr>
          <p:cNvPr id="19" name="图片 18">
            <a:extLst>
              <a:ext uri="{FF2B5EF4-FFF2-40B4-BE49-F238E27FC236}">
                <a16:creationId xmlns:a16="http://schemas.microsoft.com/office/drawing/2014/main" id="{C6591D1D-37E9-BF9B-7AB0-0F13632333C9}"/>
              </a:ext>
            </a:extLst>
          </p:cNvPr>
          <p:cNvPicPr>
            <a:picLocks noChangeAspect="1"/>
          </p:cNvPicPr>
          <p:nvPr/>
        </p:nvPicPr>
        <p:blipFill>
          <a:blip r:embed="rId3"/>
          <a:stretch>
            <a:fillRect/>
          </a:stretch>
        </p:blipFill>
        <p:spPr>
          <a:xfrm>
            <a:off x="925740" y="2467779"/>
            <a:ext cx="6787474" cy="1613939"/>
          </a:xfrm>
          <a:prstGeom prst="rect">
            <a:avLst/>
          </a:prstGeom>
        </p:spPr>
      </p:pic>
      <p:pic>
        <p:nvPicPr>
          <p:cNvPr id="21" name="图片 20">
            <a:extLst>
              <a:ext uri="{FF2B5EF4-FFF2-40B4-BE49-F238E27FC236}">
                <a16:creationId xmlns:a16="http://schemas.microsoft.com/office/drawing/2014/main" id="{42003C43-3626-6177-A9C5-8626EC139466}"/>
              </a:ext>
            </a:extLst>
          </p:cNvPr>
          <p:cNvPicPr>
            <a:picLocks noChangeAspect="1"/>
          </p:cNvPicPr>
          <p:nvPr/>
        </p:nvPicPr>
        <p:blipFill>
          <a:blip r:embed="rId4"/>
          <a:stretch>
            <a:fillRect/>
          </a:stretch>
        </p:blipFill>
        <p:spPr>
          <a:xfrm>
            <a:off x="1032932" y="1354851"/>
            <a:ext cx="6604001" cy="994578"/>
          </a:xfrm>
          <a:prstGeom prst="rect">
            <a:avLst/>
          </a:prstGeom>
        </p:spPr>
      </p:pic>
      <p:pic>
        <p:nvPicPr>
          <p:cNvPr id="23" name="图片 22">
            <a:extLst>
              <a:ext uri="{FF2B5EF4-FFF2-40B4-BE49-F238E27FC236}">
                <a16:creationId xmlns:a16="http://schemas.microsoft.com/office/drawing/2014/main" id="{F8EC0B70-835F-CCA6-4DC4-892B5B6E7E9A}"/>
              </a:ext>
            </a:extLst>
          </p:cNvPr>
          <p:cNvPicPr>
            <a:picLocks noChangeAspect="1"/>
          </p:cNvPicPr>
          <p:nvPr/>
        </p:nvPicPr>
        <p:blipFill>
          <a:blip r:embed="rId5"/>
          <a:stretch>
            <a:fillRect/>
          </a:stretch>
        </p:blipFill>
        <p:spPr>
          <a:xfrm>
            <a:off x="925740" y="4605527"/>
            <a:ext cx="6711193" cy="897622"/>
          </a:xfrm>
          <a:prstGeom prst="rect">
            <a:avLst/>
          </a:prstGeom>
        </p:spPr>
      </p:pic>
      <p:cxnSp>
        <p:nvCxnSpPr>
          <p:cNvPr id="24" name="直接连接符 23">
            <a:extLst>
              <a:ext uri="{FF2B5EF4-FFF2-40B4-BE49-F238E27FC236}">
                <a16:creationId xmlns:a16="http://schemas.microsoft.com/office/drawing/2014/main" id="{0CDD165F-44B0-1C61-D33A-9CA6805B0E07}"/>
              </a:ext>
            </a:extLst>
          </p:cNvPr>
          <p:cNvCxnSpPr>
            <a:cxnSpLocks/>
          </p:cNvCxnSpPr>
          <p:nvPr/>
        </p:nvCxnSpPr>
        <p:spPr>
          <a:xfrm>
            <a:off x="1490134" y="3657600"/>
            <a:ext cx="6079066" cy="0"/>
          </a:xfrm>
          <a:prstGeom prst="line">
            <a:avLst/>
          </a:prstGeom>
          <a:ln>
            <a:solidFill>
              <a:srgbClr val="0000CC"/>
            </a:solidFill>
          </a:ln>
        </p:spPr>
        <p:style>
          <a:lnRef idx="3">
            <a:schemeClr val="dk1"/>
          </a:lnRef>
          <a:fillRef idx="0">
            <a:schemeClr val="dk1"/>
          </a:fillRef>
          <a:effectRef idx="2">
            <a:schemeClr val="dk1"/>
          </a:effectRef>
          <a:fontRef idx="minor">
            <a:schemeClr val="tx1"/>
          </a:fontRef>
        </p:style>
      </p:cxnSp>
      <p:cxnSp>
        <p:nvCxnSpPr>
          <p:cNvPr id="26" name="直接连接符 25">
            <a:extLst>
              <a:ext uri="{FF2B5EF4-FFF2-40B4-BE49-F238E27FC236}">
                <a16:creationId xmlns:a16="http://schemas.microsoft.com/office/drawing/2014/main" id="{19BD49EF-9A0D-B75D-D1DD-2690089A32CF}"/>
              </a:ext>
            </a:extLst>
          </p:cNvPr>
          <p:cNvCxnSpPr>
            <a:cxnSpLocks/>
          </p:cNvCxnSpPr>
          <p:nvPr/>
        </p:nvCxnSpPr>
        <p:spPr>
          <a:xfrm>
            <a:off x="1032932" y="3903133"/>
            <a:ext cx="6392335" cy="0"/>
          </a:xfrm>
          <a:prstGeom prst="line">
            <a:avLst/>
          </a:prstGeom>
          <a:ln>
            <a:solidFill>
              <a:srgbClr val="0000CC"/>
            </a:solidFill>
          </a:ln>
        </p:spPr>
        <p:style>
          <a:lnRef idx="3">
            <a:schemeClr val="dk1"/>
          </a:lnRef>
          <a:fillRef idx="0">
            <a:schemeClr val="dk1"/>
          </a:fillRef>
          <a:effectRef idx="2">
            <a:schemeClr val="dk1"/>
          </a:effectRef>
          <a:fontRef idx="minor">
            <a:schemeClr val="tx1"/>
          </a:fontRef>
        </p:style>
      </p:cxnSp>
      <p:cxnSp>
        <p:nvCxnSpPr>
          <p:cNvPr id="28" name="直接连接符 27">
            <a:extLst>
              <a:ext uri="{FF2B5EF4-FFF2-40B4-BE49-F238E27FC236}">
                <a16:creationId xmlns:a16="http://schemas.microsoft.com/office/drawing/2014/main" id="{BA7B9766-38E8-F22F-646E-93065B1D6039}"/>
              </a:ext>
            </a:extLst>
          </p:cNvPr>
          <p:cNvCxnSpPr>
            <a:cxnSpLocks/>
          </p:cNvCxnSpPr>
          <p:nvPr/>
        </p:nvCxnSpPr>
        <p:spPr>
          <a:xfrm>
            <a:off x="1092199" y="5037666"/>
            <a:ext cx="6510866" cy="8205"/>
          </a:xfrm>
          <a:prstGeom prst="line">
            <a:avLst/>
          </a:prstGeom>
          <a:ln>
            <a:solidFill>
              <a:srgbClr val="0000CC"/>
            </a:solidFill>
          </a:ln>
        </p:spPr>
        <p:style>
          <a:lnRef idx="3">
            <a:schemeClr val="dk1"/>
          </a:lnRef>
          <a:fillRef idx="0">
            <a:schemeClr val="dk1"/>
          </a:fillRef>
          <a:effectRef idx="2">
            <a:schemeClr val="dk1"/>
          </a:effectRef>
          <a:fontRef idx="minor">
            <a:schemeClr val="tx1"/>
          </a:fontRef>
        </p:style>
      </p:cxnSp>
      <p:cxnSp>
        <p:nvCxnSpPr>
          <p:cNvPr id="31" name="直接连接符 30">
            <a:extLst>
              <a:ext uri="{FF2B5EF4-FFF2-40B4-BE49-F238E27FC236}">
                <a16:creationId xmlns:a16="http://schemas.microsoft.com/office/drawing/2014/main" id="{DEEA6291-A1D6-8476-0870-03CD4583EB13}"/>
              </a:ext>
            </a:extLst>
          </p:cNvPr>
          <p:cNvCxnSpPr>
            <a:cxnSpLocks/>
          </p:cNvCxnSpPr>
          <p:nvPr/>
        </p:nvCxnSpPr>
        <p:spPr>
          <a:xfrm>
            <a:off x="1032932" y="5271539"/>
            <a:ext cx="6510866" cy="8205"/>
          </a:xfrm>
          <a:prstGeom prst="line">
            <a:avLst/>
          </a:prstGeom>
          <a:ln>
            <a:solidFill>
              <a:srgbClr val="0000CC"/>
            </a:solidFill>
          </a:ln>
        </p:spPr>
        <p:style>
          <a:lnRef idx="3">
            <a:schemeClr val="dk1"/>
          </a:lnRef>
          <a:fillRef idx="0">
            <a:schemeClr val="dk1"/>
          </a:fillRef>
          <a:effectRef idx="2">
            <a:schemeClr val="dk1"/>
          </a:effectRef>
          <a:fontRef idx="minor">
            <a:schemeClr val="tx1"/>
          </a:fontRef>
        </p:style>
      </p:cxnSp>
      <p:sp>
        <p:nvSpPr>
          <p:cNvPr id="3" name="文本框 2">
            <a:extLst>
              <a:ext uri="{FF2B5EF4-FFF2-40B4-BE49-F238E27FC236}">
                <a16:creationId xmlns:a16="http://schemas.microsoft.com/office/drawing/2014/main" id="{2F4154E4-0344-FAA8-C9A3-7F4DD6C9F7AE}"/>
              </a:ext>
            </a:extLst>
          </p:cNvPr>
          <p:cNvSpPr txBox="1"/>
          <p:nvPr/>
        </p:nvSpPr>
        <p:spPr>
          <a:xfrm>
            <a:off x="2096118" y="5999884"/>
            <a:ext cx="4265962" cy="338554"/>
          </a:xfrm>
          <a:prstGeom prst="rect">
            <a:avLst/>
          </a:prstGeom>
          <a:noFill/>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1600" b="0" i="0" u="none" strike="noStrike" kern="1200" cap="none" spc="0" normalizeH="0" baseline="0" noProof="0" dirty="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rPr>
              <a:t>S. C. Wang, Phys. Rev. 34, 243 (1929)</a:t>
            </a:r>
          </a:p>
        </p:txBody>
      </p:sp>
    </p:spTree>
    <p:extLst>
      <p:ext uri="{BB962C8B-B14F-4D97-AF65-F5344CB8AC3E}">
        <p14:creationId xmlns:p14="http://schemas.microsoft.com/office/powerpoint/2010/main" val="378379800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9E6232-D986-4952-D63E-14DA4A6C1D1B}"/>
            </a:ext>
          </a:extLst>
        </p:cNvPr>
        <p:cNvGrpSpPr/>
        <p:nvPr/>
      </p:nvGrpSpPr>
      <p:grpSpPr>
        <a:xfrm>
          <a:off x="0" y="0"/>
          <a:ext cx="0" cy="0"/>
          <a:chOff x="0" y="0"/>
          <a:chExt cx="0" cy="0"/>
        </a:xfrm>
      </p:grpSpPr>
      <p:sp>
        <p:nvSpPr>
          <p:cNvPr id="7" name="AutoShape 21">
            <a:extLst>
              <a:ext uri="{FF2B5EF4-FFF2-40B4-BE49-F238E27FC236}">
                <a16:creationId xmlns:a16="http://schemas.microsoft.com/office/drawing/2014/main" id="{9339DE05-F134-110B-EE83-3CC9AD428FD9}"/>
              </a:ext>
            </a:extLst>
          </p:cNvPr>
          <p:cNvSpPr>
            <a:spLocks noChangeArrowheads="1"/>
          </p:cNvSpPr>
          <p:nvPr/>
        </p:nvSpPr>
        <p:spPr bwMode="auto">
          <a:xfrm>
            <a:off x="1193800" y="1165357"/>
            <a:ext cx="6475125" cy="817872"/>
          </a:xfrm>
          <a:prstGeom prst="roundRect">
            <a:avLst>
              <a:gd name="adj" fmla="val 16667"/>
            </a:avLst>
          </a:prstGeom>
          <a:solidFill>
            <a:srgbClr val="00FF00">
              <a:alpha val="50195"/>
            </a:srgbClr>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en-US" altLang="zh-CN" sz="1350">
              <a:latin typeface="微软雅黑" panose="020B0503020204020204" pitchFamily="34" charset="-122"/>
              <a:ea typeface="微软雅黑" panose="020B0503020204020204" pitchFamily="34" charset="-122"/>
            </a:endParaRPr>
          </a:p>
        </p:txBody>
      </p:sp>
      <p:sp>
        <p:nvSpPr>
          <p:cNvPr id="6" name="AutoShape 21">
            <a:extLst>
              <a:ext uri="{FF2B5EF4-FFF2-40B4-BE49-F238E27FC236}">
                <a16:creationId xmlns:a16="http://schemas.microsoft.com/office/drawing/2014/main" id="{7F4B6AAB-C64D-EA62-E546-3239C8EC7C4A}"/>
              </a:ext>
            </a:extLst>
          </p:cNvPr>
          <p:cNvSpPr>
            <a:spLocks noChangeArrowheads="1"/>
          </p:cNvSpPr>
          <p:nvPr/>
        </p:nvSpPr>
        <p:spPr bwMode="auto">
          <a:xfrm>
            <a:off x="2717800" y="5659240"/>
            <a:ext cx="2888287" cy="817872"/>
          </a:xfrm>
          <a:prstGeom prst="roundRect">
            <a:avLst>
              <a:gd name="adj" fmla="val 16667"/>
            </a:avLst>
          </a:prstGeom>
          <a:solidFill>
            <a:srgbClr val="00FF00">
              <a:alpha val="50195"/>
            </a:srgbClr>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en-US" altLang="zh-CN" sz="1350">
              <a:latin typeface="微软雅黑" panose="020B0503020204020204" pitchFamily="34" charset="-122"/>
              <a:ea typeface="微软雅黑" panose="020B0503020204020204" pitchFamily="34" charset="-122"/>
            </a:endParaRPr>
          </a:p>
        </p:txBody>
      </p:sp>
      <p:sp>
        <p:nvSpPr>
          <p:cNvPr id="111618" name="Rectangle 2">
            <a:extLst>
              <a:ext uri="{FF2B5EF4-FFF2-40B4-BE49-F238E27FC236}">
                <a16:creationId xmlns:a16="http://schemas.microsoft.com/office/drawing/2014/main" id="{98933EB6-2012-62F9-2942-41041B255689}"/>
              </a:ext>
            </a:extLst>
          </p:cNvPr>
          <p:cNvSpPr>
            <a:spLocks noGrp="1" noChangeArrowheads="1"/>
          </p:cNvSpPr>
          <p:nvPr>
            <p:ph type="title"/>
          </p:nvPr>
        </p:nvSpPr>
        <p:spPr>
          <a:xfrm>
            <a:off x="562142" y="302422"/>
            <a:ext cx="8064610" cy="692542"/>
          </a:xfrm>
          <a:noFill/>
        </p:spPr>
        <p:txBody>
          <a:bodyPr/>
          <a:lstStyle/>
          <a:p>
            <a:pPr eaLnBrk="1" hangingPunct="1"/>
            <a:r>
              <a:rPr lang="en-US" altLang="zh-CN" sz="2200" b="1" u="sng" dirty="0">
                <a:latin typeface="Tahoma" panose="020B0604030504040204" pitchFamily="34" charset="0"/>
                <a:ea typeface="Tahoma" panose="020B0604030504040204" pitchFamily="34" charset="0"/>
                <a:cs typeface="Tahoma" panose="020B0604030504040204" pitchFamily="34" charset="0"/>
              </a:rPr>
              <a:t> </a:t>
            </a:r>
          </a:p>
        </p:txBody>
      </p:sp>
      <p:sp>
        <p:nvSpPr>
          <p:cNvPr id="4" name="Rectangle 2">
            <a:extLst>
              <a:ext uri="{FF2B5EF4-FFF2-40B4-BE49-F238E27FC236}">
                <a16:creationId xmlns:a16="http://schemas.microsoft.com/office/drawing/2014/main" id="{745ECA78-C410-2A2A-A03F-44B43443B28E}"/>
              </a:ext>
            </a:extLst>
          </p:cNvPr>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zh-CN" sz="1800" b="0" i="0" u="none" strike="noStrike" kern="1200" cap="none" spc="0" normalizeH="0" baseline="0" noProof="0" dirty="0">
              <a:ln>
                <a:noFill/>
              </a:ln>
              <a:solidFill>
                <a:srgbClr val="000000"/>
              </a:solidFill>
              <a:effectLst/>
              <a:uLnTx/>
              <a:uFillTx/>
              <a:latin typeface="Arial" panose="020B0604020202020204" pitchFamily="34" charset="0"/>
              <a:ea typeface="宋体" pitchFamily="2" charset="-122"/>
              <a:cs typeface="+mn-cs"/>
            </a:endParaRPr>
          </a:p>
        </p:txBody>
      </p:sp>
      <p:sp>
        <p:nvSpPr>
          <p:cNvPr id="8" name="Rectangle 6">
            <a:extLst>
              <a:ext uri="{FF2B5EF4-FFF2-40B4-BE49-F238E27FC236}">
                <a16:creationId xmlns:a16="http://schemas.microsoft.com/office/drawing/2014/main" id="{772A335E-5B8E-A823-4BB5-57BCC5CB7961}"/>
              </a:ext>
            </a:extLst>
          </p:cNvPr>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zh-CN" sz="1800" b="0" i="0" u="none" strike="noStrike" kern="1200" cap="none" spc="0" normalizeH="0" baseline="0" noProof="0" dirty="0">
              <a:ln>
                <a:noFill/>
              </a:ln>
              <a:solidFill>
                <a:srgbClr val="000000"/>
              </a:solidFill>
              <a:effectLst/>
              <a:uLnTx/>
              <a:uFillTx/>
              <a:latin typeface="Arial" panose="020B0604020202020204" pitchFamily="34" charset="0"/>
              <a:ea typeface="宋体" pitchFamily="2" charset="-122"/>
              <a:cs typeface="+mn-cs"/>
            </a:endParaRPr>
          </a:p>
        </p:txBody>
      </p:sp>
      <p:sp>
        <p:nvSpPr>
          <p:cNvPr id="11" name="Rectangle 8">
            <a:extLst>
              <a:ext uri="{FF2B5EF4-FFF2-40B4-BE49-F238E27FC236}">
                <a16:creationId xmlns:a16="http://schemas.microsoft.com/office/drawing/2014/main" id="{6E88B34D-DD2A-3614-A919-FB550C75BB03}"/>
              </a:ext>
            </a:extLst>
          </p:cNvPr>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zh-CN" sz="1800" b="0" i="0" u="none" strike="noStrike" kern="1200" cap="none" spc="0" normalizeH="0" baseline="0" noProof="0" dirty="0">
              <a:ln>
                <a:noFill/>
              </a:ln>
              <a:solidFill>
                <a:srgbClr val="000000"/>
              </a:solidFill>
              <a:effectLst/>
              <a:uLnTx/>
              <a:uFillTx/>
              <a:latin typeface="Arial" panose="020B0604020202020204" pitchFamily="34" charset="0"/>
              <a:ea typeface="宋体" pitchFamily="2" charset="-122"/>
              <a:cs typeface="+mn-cs"/>
            </a:endParaRPr>
          </a:p>
        </p:txBody>
      </p:sp>
      <p:sp>
        <p:nvSpPr>
          <p:cNvPr id="12" name="Rectangle 9">
            <a:extLst>
              <a:ext uri="{FF2B5EF4-FFF2-40B4-BE49-F238E27FC236}">
                <a16:creationId xmlns:a16="http://schemas.microsoft.com/office/drawing/2014/main" id="{68A335AD-BB51-2CE0-5361-6BADCE36E5A8}"/>
              </a:ext>
            </a:extLst>
          </p:cNvPr>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zh-CN" sz="1800" b="0" i="0" u="none" strike="noStrike" kern="1200" cap="none" spc="0" normalizeH="0" baseline="0" noProof="0" dirty="0">
              <a:ln>
                <a:noFill/>
              </a:ln>
              <a:solidFill>
                <a:srgbClr val="000000"/>
              </a:solidFill>
              <a:effectLst/>
              <a:uLnTx/>
              <a:uFillTx/>
              <a:latin typeface="Arial" panose="020B0604020202020204" pitchFamily="34" charset="0"/>
              <a:ea typeface="宋体" pitchFamily="2" charset="-122"/>
              <a:cs typeface="+mn-cs"/>
            </a:endParaRPr>
          </a:p>
        </p:txBody>
      </p:sp>
      <p:sp>
        <p:nvSpPr>
          <p:cNvPr id="2" name="Rectangle 2">
            <a:extLst>
              <a:ext uri="{FF2B5EF4-FFF2-40B4-BE49-F238E27FC236}">
                <a16:creationId xmlns:a16="http://schemas.microsoft.com/office/drawing/2014/main" id="{3EF299E0-02A4-2C43-5923-3C77465F70E6}"/>
              </a:ext>
            </a:extLst>
          </p:cNvPr>
          <p:cNvSpPr txBox="1">
            <a:spLocks noChangeArrowheads="1"/>
          </p:cNvSpPr>
          <p:nvPr/>
        </p:nvSpPr>
        <p:spPr bwMode="auto">
          <a:xfrm>
            <a:off x="1193800" y="407062"/>
            <a:ext cx="6587067" cy="542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宋体" pitchFamily="2" charset="-122"/>
              </a:defRPr>
            </a:lvl2pPr>
            <a:lvl3pPr algn="ctr" rtl="0" eaLnBrk="0" fontAlgn="base" hangingPunct="0">
              <a:spcBef>
                <a:spcPct val="0"/>
              </a:spcBef>
              <a:spcAft>
                <a:spcPct val="0"/>
              </a:spcAft>
              <a:defRPr sz="4400">
                <a:solidFill>
                  <a:schemeClr val="tx2"/>
                </a:solidFill>
                <a:latin typeface="Arial" charset="0"/>
                <a:ea typeface="宋体" pitchFamily="2" charset="-122"/>
              </a:defRPr>
            </a:lvl3pPr>
            <a:lvl4pPr algn="ctr" rtl="0" eaLnBrk="0" fontAlgn="base" hangingPunct="0">
              <a:spcBef>
                <a:spcPct val="0"/>
              </a:spcBef>
              <a:spcAft>
                <a:spcPct val="0"/>
              </a:spcAft>
              <a:defRPr sz="4400">
                <a:solidFill>
                  <a:schemeClr val="tx2"/>
                </a:solidFill>
                <a:latin typeface="Arial" charset="0"/>
                <a:ea typeface="宋体" pitchFamily="2" charset="-122"/>
              </a:defRPr>
            </a:lvl4pPr>
            <a:lvl5pPr algn="ctr" rtl="0" eaLnBrk="0" fontAlgn="base" hangingPunct="0">
              <a:spcBef>
                <a:spcPct val="0"/>
              </a:spcBef>
              <a:spcAft>
                <a:spcPct val="0"/>
              </a:spcAft>
              <a:defRPr sz="4400">
                <a:solidFill>
                  <a:schemeClr val="tx2"/>
                </a:solidFill>
                <a:latin typeface="Arial" charset="0"/>
                <a:ea typeface="宋体" pitchFamily="2" charset="-122"/>
              </a:defRPr>
            </a:lvl5pPr>
            <a:lvl6pPr marL="457200" algn="ctr" rtl="0" fontAlgn="base">
              <a:spcBef>
                <a:spcPct val="0"/>
              </a:spcBef>
              <a:spcAft>
                <a:spcPct val="0"/>
              </a:spcAft>
              <a:defRPr sz="4400">
                <a:solidFill>
                  <a:schemeClr val="tx2"/>
                </a:solidFill>
                <a:latin typeface="Arial" charset="0"/>
                <a:ea typeface="宋体" pitchFamily="2" charset="-122"/>
              </a:defRPr>
            </a:lvl6pPr>
            <a:lvl7pPr marL="914400" algn="ctr" rtl="0" fontAlgn="base">
              <a:spcBef>
                <a:spcPct val="0"/>
              </a:spcBef>
              <a:spcAft>
                <a:spcPct val="0"/>
              </a:spcAft>
              <a:defRPr sz="4400">
                <a:solidFill>
                  <a:schemeClr val="tx2"/>
                </a:solidFill>
                <a:latin typeface="Arial" charset="0"/>
                <a:ea typeface="宋体" pitchFamily="2" charset="-122"/>
              </a:defRPr>
            </a:lvl7pPr>
            <a:lvl8pPr marL="1371600" algn="ctr" rtl="0" fontAlgn="base">
              <a:spcBef>
                <a:spcPct val="0"/>
              </a:spcBef>
              <a:spcAft>
                <a:spcPct val="0"/>
              </a:spcAft>
              <a:defRPr sz="4400">
                <a:solidFill>
                  <a:schemeClr val="tx2"/>
                </a:solidFill>
                <a:latin typeface="Arial" charset="0"/>
                <a:ea typeface="宋体" pitchFamily="2" charset="-122"/>
              </a:defRPr>
            </a:lvl8pPr>
            <a:lvl9pPr marL="1828800" algn="ctr" rtl="0" fontAlgn="base">
              <a:spcBef>
                <a:spcPct val="0"/>
              </a:spcBef>
              <a:spcAft>
                <a:spcPct val="0"/>
              </a:spcAft>
              <a:defRPr sz="4400">
                <a:solidFill>
                  <a:schemeClr val="tx2"/>
                </a:solidFill>
                <a:latin typeface="Arial" charset="0"/>
                <a:ea typeface="宋体" pitchFamily="2" charset="-122"/>
              </a:defRPr>
            </a:lvl9pPr>
          </a:lstStyle>
          <a:p>
            <a:pPr eaLnBrk="1" hangingPunct="1"/>
            <a:r>
              <a:rPr lang="en-US" altLang="zh-CN" sz="2600" u="sng" kern="0" dirty="0">
                <a:latin typeface="Tahoma" panose="020B0604030504040204" pitchFamily="34" charset="0"/>
                <a:ea typeface="Tahoma" panose="020B0604030504040204" pitchFamily="34" charset="0"/>
                <a:cs typeface="Tahoma" panose="020B0604030504040204" pitchFamily="34" charset="0"/>
              </a:rPr>
              <a:t>Secular Equation</a:t>
            </a:r>
          </a:p>
        </p:txBody>
      </p:sp>
      <mc:AlternateContent xmlns:mc="http://schemas.openxmlformats.org/markup-compatibility/2006" xmlns:a14="http://schemas.microsoft.com/office/drawing/2010/main">
        <mc:Choice Requires="a14">
          <p:sp>
            <p:nvSpPr>
              <p:cNvPr id="3" name="矩形 2">
                <a:extLst>
                  <a:ext uri="{FF2B5EF4-FFF2-40B4-BE49-F238E27FC236}">
                    <a16:creationId xmlns:a16="http://schemas.microsoft.com/office/drawing/2014/main" id="{03034A08-EF89-75BB-4D06-E6C83E0A0C6F}"/>
                  </a:ext>
                </a:extLst>
              </p:cNvPr>
              <p:cNvSpPr/>
              <p:nvPr/>
            </p:nvSpPr>
            <p:spPr>
              <a:xfrm>
                <a:off x="1049266" y="3647646"/>
                <a:ext cx="6876134" cy="430887"/>
              </a:xfrm>
              <a:prstGeom prst="rect">
                <a:avLst/>
              </a:prstGeom>
            </p:spPr>
            <p:txBody>
              <a:bodyPr wrap="square">
                <a:spAutoFit/>
              </a:bodyPr>
              <a:lstStyle/>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altLang="zh-CN" sz="2200" i="0" u="none" strike="noStrike" kern="1200" cap="none" spc="0" normalizeH="0" baseline="0" noProof="0" dirty="0">
                    <a:ln>
                      <a:noFill/>
                    </a:ln>
                    <a:solidFill>
                      <a:srgbClr val="003399"/>
                    </a:solidFill>
                    <a:effectLst/>
                    <a:uLnTx/>
                    <a:uFillTx/>
                    <a:latin typeface="Tahoma" panose="020B0604030504040204" pitchFamily="34" charset="0"/>
                    <a:ea typeface="Tahoma" panose="020B0604030504040204" pitchFamily="34" charset="0"/>
                    <a:cs typeface="Tahoma" panose="020B0604030504040204" pitchFamily="34" charset="0"/>
                  </a:rPr>
                  <a:t> |</a:t>
                </a:r>
                <a14:m>
                  <m:oMath xmlns:m="http://schemas.openxmlformats.org/officeDocument/2006/math">
                    <m:sSub>
                      <m:sSubPr>
                        <m:ctrlPr>
                          <a:rPr lang="en-US" altLang="zh-CN" sz="2200" b="0" i="1" smtClean="0">
                            <a:solidFill>
                              <a:srgbClr val="003399"/>
                            </a:solidFill>
                            <a:latin typeface="Cambria Math" panose="02040503050406030204" pitchFamily="18" charset="0"/>
                            <a:ea typeface="Tahoma" panose="020B0604030504040204" pitchFamily="34" charset="0"/>
                            <a:cs typeface="Tahoma" panose="020B0604030504040204" pitchFamily="34" charset="0"/>
                          </a:rPr>
                        </m:ctrlPr>
                      </m:sSubPr>
                      <m:e>
                        <m:r>
                          <a:rPr lang="en-US" altLang="zh-CN" sz="2200" b="0" i="1" smtClean="0">
                            <a:solidFill>
                              <a:srgbClr val="003399"/>
                            </a:solidFill>
                            <a:latin typeface="Cambria Math" panose="02040503050406030204" pitchFamily="18" charset="0"/>
                            <a:ea typeface="Tahoma" panose="020B0604030504040204" pitchFamily="34" charset="0"/>
                            <a:cs typeface="Tahoma" panose="020B0604030504040204" pitchFamily="34" charset="0"/>
                          </a:rPr>
                          <m:t>𝜓</m:t>
                        </m:r>
                      </m:e>
                      <m:sub>
                        <m:r>
                          <a:rPr lang="en-US" altLang="zh-CN" sz="2200" b="0" i="1" smtClean="0">
                            <a:solidFill>
                              <a:srgbClr val="003399"/>
                            </a:solidFill>
                            <a:latin typeface="Cambria Math" panose="02040503050406030204" pitchFamily="18" charset="0"/>
                            <a:ea typeface="Tahoma" panose="020B0604030504040204" pitchFamily="34" charset="0"/>
                            <a:cs typeface="Tahoma" panose="020B0604030504040204" pitchFamily="34" charset="0"/>
                          </a:rPr>
                          <m:t>𝑙𝑚𝑘</m:t>
                        </m:r>
                      </m:sub>
                    </m:sSub>
                    <m:r>
                      <a:rPr lang="en-US" altLang="zh-CN" sz="2200" b="0" i="1" smtClean="0">
                        <a:solidFill>
                          <a:srgbClr val="003399"/>
                        </a:solidFill>
                        <a:latin typeface="Cambria Math" panose="02040503050406030204" pitchFamily="18" charset="0"/>
                        <a:ea typeface="Tahoma" panose="020B0604030504040204" pitchFamily="34" charset="0"/>
                        <a:cs typeface="Tahoma" panose="020B0604030504040204" pitchFamily="34" charset="0"/>
                      </a:rPr>
                      <m:t>⟩</m:t>
                    </m:r>
                  </m:oMath>
                </a14:m>
                <a:r>
                  <a:rPr kumimoji="0" lang="en-US" altLang="zh-CN" sz="2200" i="0" u="none" strike="noStrike" kern="1200" cap="none" spc="0" normalizeH="0" baseline="0" noProof="0" dirty="0">
                    <a:ln>
                      <a:noFill/>
                    </a:ln>
                    <a:solidFill>
                      <a:srgbClr val="003399"/>
                    </a:solidFill>
                    <a:effectLst/>
                    <a:uLnTx/>
                    <a:uFillTx/>
                    <a:latin typeface="Tahoma" panose="020B0604030504040204" pitchFamily="34" charset="0"/>
                    <a:ea typeface="Tahoma" panose="020B0604030504040204" pitchFamily="34" charset="0"/>
                    <a:cs typeface="Tahoma" panose="020B0604030504040204" pitchFamily="34" charset="0"/>
                  </a:rPr>
                  <a:t> as basis</a:t>
                </a:r>
                <a:r>
                  <a:rPr lang="en-US" altLang="zh-CN" sz="2200" dirty="0">
                    <a:solidFill>
                      <a:srgbClr val="003399"/>
                    </a:solidFill>
                    <a:latin typeface="Tahoma" panose="020B0604030504040204" pitchFamily="34" charset="0"/>
                    <a:ea typeface="Tahoma" panose="020B0604030504040204" pitchFamily="34" charset="0"/>
                    <a:cs typeface="Tahoma" panose="020B0604030504040204" pitchFamily="34" charset="0"/>
                  </a:rPr>
                  <a:t> </a:t>
                </a:r>
                <a:r>
                  <a:rPr lang="en-US" altLang="zh-CN" sz="2200" dirty="0">
                    <a:solidFill>
                      <a:srgbClr val="003399"/>
                    </a:solidFill>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a:t>
                </a:r>
                <a:r>
                  <a:rPr lang="en-US" altLang="zh-CN" sz="2200" noProof="0" dirty="0">
                    <a:solidFill>
                      <a:srgbClr val="003399"/>
                    </a:solidFill>
                    <a:latin typeface="Tahoma" panose="020B0604030504040204" pitchFamily="34" charset="0"/>
                    <a:ea typeface="Tahoma" panose="020B0604030504040204" pitchFamily="34" charset="0"/>
                    <a:cs typeface="Tahoma" panose="020B0604030504040204" pitchFamily="34" charset="0"/>
                  </a:rPr>
                  <a:t> secular matrix elements  </a:t>
                </a:r>
                <a:r>
                  <a:rPr kumimoji="0" lang="en-US" altLang="zh-CN" sz="2200" i="0" u="none" strike="noStrike" kern="1200" cap="none" spc="0" normalizeH="0" baseline="0" noProof="0" dirty="0">
                    <a:ln>
                      <a:noFill/>
                    </a:ln>
                    <a:solidFill>
                      <a:srgbClr val="003399"/>
                    </a:solidFill>
                    <a:effectLst/>
                    <a:uLnTx/>
                    <a:uFillTx/>
                    <a:latin typeface="Tahoma" panose="020B0604030504040204" pitchFamily="34" charset="0"/>
                    <a:ea typeface="Tahoma" panose="020B0604030504040204" pitchFamily="34" charset="0"/>
                    <a:cs typeface="Tahoma" panose="020B0604030504040204" pitchFamily="34" charset="0"/>
                  </a:rPr>
                  <a:t> </a:t>
                </a:r>
              </a:p>
            </p:txBody>
          </p:sp>
        </mc:Choice>
        <mc:Fallback xmlns="">
          <p:sp>
            <p:nvSpPr>
              <p:cNvPr id="3" name="矩形 2">
                <a:extLst>
                  <a:ext uri="{FF2B5EF4-FFF2-40B4-BE49-F238E27FC236}">
                    <a16:creationId xmlns:a16="http://schemas.microsoft.com/office/drawing/2014/main" id="{03034A08-EF89-75BB-4D06-E6C83E0A0C6F}"/>
                  </a:ext>
                </a:extLst>
              </p:cNvPr>
              <p:cNvSpPr>
                <a:spLocks noRot="1" noChangeAspect="1" noMove="1" noResize="1" noEditPoints="1" noAdjustHandles="1" noChangeArrowheads="1" noChangeShapeType="1" noTextEdit="1"/>
              </p:cNvSpPr>
              <p:nvPr/>
            </p:nvSpPr>
            <p:spPr>
              <a:xfrm>
                <a:off x="1049266" y="3647646"/>
                <a:ext cx="6876134" cy="430887"/>
              </a:xfrm>
              <a:prstGeom prst="rect">
                <a:avLst/>
              </a:prstGeom>
              <a:blipFill>
                <a:blip r:embed="rId3"/>
                <a:stretch>
                  <a:fillRect l="-975" t="-8451" b="-2957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C2733ED9-F901-C703-CE45-8B1F1A5E11FA}"/>
                  </a:ext>
                </a:extLst>
              </p:cNvPr>
              <p:cNvSpPr txBox="1"/>
              <p:nvPr/>
            </p:nvSpPr>
            <p:spPr>
              <a:xfrm>
                <a:off x="1475075" y="1198760"/>
                <a:ext cx="6193850" cy="700385"/>
              </a:xfrm>
              <a:prstGeom prst="rect">
                <a:avLst/>
              </a:prstGeom>
              <a:noFill/>
            </p:spPr>
            <p:txBody>
              <a:bodyPr wrap="square">
                <a:spAutoFit/>
              </a:bodyPr>
              <a:lstStyle/>
              <a:p>
                <a14:m>
                  <m:oMath xmlns:m="http://schemas.openxmlformats.org/officeDocument/2006/math">
                    <m:r>
                      <a:rPr lang="de-DE" altLang="zh-CN" sz="2200" i="1" smtClean="0">
                        <a:effectLst/>
                        <a:latin typeface="Cambria Math" panose="02040503050406030204" pitchFamily="18" charset="0"/>
                        <a:ea typeface="楷体" panose="02010609060101010101" pitchFamily="49" charset="-122"/>
                        <a:cs typeface="Times New Roman" panose="02020603050405020304" pitchFamily="18" charset="0"/>
                      </a:rPr>
                      <m:t>𝐻</m:t>
                    </m:r>
                    <m:d>
                      <m:dPr>
                        <m:ctrlPr>
                          <a:rPr lang="en-US" altLang="zh-CN" sz="2200" b="0" i="1" smtClean="0">
                            <a:effectLst/>
                            <a:latin typeface="Cambria Math" panose="02040503050406030204" pitchFamily="18" charset="0"/>
                            <a:ea typeface="楷体" panose="02010609060101010101" pitchFamily="49" charset="-122"/>
                            <a:cs typeface="Times New Roman" panose="02020603050405020304" pitchFamily="18" charset="0"/>
                          </a:rPr>
                        </m:ctrlPr>
                      </m:dPr>
                      <m:e>
                        <m:r>
                          <a:rPr lang="en-US" altLang="zh-CN" sz="2200" b="0" i="1" smtClean="0">
                            <a:effectLst/>
                            <a:latin typeface="Cambria Math" panose="02040503050406030204" pitchFamily="18" charset="0"/>
                            <a:ea typeface="楷体" panose="02010609060101010101" pitchFamily="49" charset="-122"/>
                            <a:cs typeface="Times New Roman" panose="02020603050405020304" pitchFamily="18" charset="0"/>
                          </a:rPr>
                          <m:t>𝛼</m:t>
                        </m:r>
                        <m:r>
                          <a:rPr lang="en-US" altLang="zh-CN" sz="2200" b="0" i="1" smtClean="0">
                            <a:effectLst/>
                            <a:latin typeface="Cambria Math" panose="02040503050406030204" pitchFamily="18" charset="0"/>
                            <a:ea typeface="楷体" panose="02010609060101010101" pitchFamily="49" charset="-122"/>
                            <a:cs typeface="Times New Roman" panose="02020603050405020304" pitchFamily="18" charset="0"/>
                          </a:rPr>
                          <m:t>,</m:t>
                        </m:r>
                        <m:r>
                          <a:rPr lang="en-US" altLang="zh-CN" sz="2200" b="0" i="1" smtClean="0">
                            <a:effectLst/>
                            <a:latin typeface="Cambria Math" panose="02040503050406030204" pitchFamily="18" charset="0"/>
                            <a:ea typeface="楷体" panose="02010609060101010101" pitchFamily="49" charset="-122"/>
                            <a:cs typeface="Times New Roman" panose="02020603050405020304" pitchFamily="18" charset="0"/>
                          </a:rPr>
                          <m:t>𝛽</m:t>
                        </m:r>
                        <m:r>
                          <a:rPr lang="en-US" altLang="zh-CN" sz="2200" b="0" i="1" smtClean="0">
                            <a:effectLst/>
                            <a:latin typeface="Cambria Math" panose="02040503050406030204" pitchFamily="18" charset="0"/>
                            <a:ea typeface="楷体" panose="02010609060101010101" pitchFamily="49" charset="-122"/>
                            <a:cs typeface="Times New Roman" panose="02020603050405020304" pitchFamily="18" charset="0"/>
                          </a:rPr>
                          <m:t>,</m:t>
                        </m:r>
                        <m:r>
                          <a:rPr lang="en-US" altLang="zh-CN" sz="2200" b="0" i="1" smtClean="0">
                            <a:effectLst/>
                            <a:latin typeface="Cambria Math" panose="02040503050406030204" pitchFamily="18" charset="0"/>
                            <a:ea typeface="楷体" panose="02010609060101010101" pitchFamily="49" charset="-122"/>
                            <a:cs typeface="Times New Roman" panose="02020603050405020304" pitchFamily="18" charset="0"/>
                          </a:rPr>
                          <m:t>𝛾</m:t>
                        </m:r>
                      </m:e>
                    </m:d>
                    <m:r>
                      <a:rPr lang="en-US" altLang="zh-CN" sz="2200" i="1">
                        <a:effectLst/>
                        <a:latin typeface="Cambria Math" panose="02040503050406030204" pitchFamily="18" charset="0"/>
                        <a:ea typeface="楷体" panose="02010609060101010101" pitchFamily="49" charset="-122"/>
                        <a:cs typeface="Times New Roman" panose="02020603050405020304" pitchFamily="18" charset="0"/>
                      </a:rPr>
                      <m:t>=</m:t>
                    </m:r>
                    <m:f>
                      <m:fPr>
                        <m:ctrlPr>
                          <a:rPr lang="zh-CN" altLang="zh-CN" sz="2200" i="1">
                            <a:effectLst/>
                            <a:latin typeface="Cambria Math" panose="02040503050406030204" pitchFamily="18" charset="0"/>
                            <a:ea typeface="Cambria Math" panose="02040503050406030204" pitchFamily="18" charset="0"/>
                            <a:cs typeface="Times New Roman" panose="02020603050405020304" pitchFamily="18" charset="0"/>
                          </a:rPr>
                        </m:ctrlPr>
                      </m:fPr>
                      <m:num>
                        <m:sSubSup>
                          <m:sSubSupPr>
                            <m:ctrlPr>
                              <a:rPr lang="zh-CN" altLang="zh-CN" sz="2200" i="1">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de-DE" altLang="zh-CN" sz="2200" i="1">
                                <a:effectLst/>
                                <a:latin typeface="Cambria Math" panose="02040503050406030204" pitchFamily="18" charset="0"/>
                                <a:ea typeface="楷体" panose="02010609060101010101" pitchFamily="49" charset="-122"/>
                                <a:cs typeface="Times New Roman" panose="02020603050405020304" pitchFamily="18" charset="0"/>
                              </a:rPr>
                              <m:t>𝑄</m:t>
                            </m:r>
                          </m:e>
                          <m:sub>
                            <m:r>
                              <a:rPr lang="en-US" altLang="zh-CN" sz="2200" i="1">
                                <a:effectLst/>
                                <a:latin typeface="Cambria Math" panose="02040503050406030204" pitchFamily="18" charset="0"/>
                                <a:ea typeface="楷体" panose="02010609060101010101" pitchFamily="49" charset="-122"/>
                                <a:cs typeface="Times New Roman" panose="02020603050405020304" pitchFamily="18" charset="0"/>
                              </a:rPr>
                              <m:t>1</m:t>
                            </m:r>
                          </m:sub>
                          <m:sup>
                            <m:r>
                              <a:rPr lang="en-US" altLang="zh-CN" sz="2200" i="1">
                                <a:effectLst/>
                                <a:latin typeface="Cambria Math" panose="02040503050406030204" pitchFamily="18" charset="0"/>
                                <a:ea typeface="楷体" panose="02010609060101010101" pitchFamily="49" charset="-122"/>
                                <a:cs typeface="Times New Roman" panose="02020603050405020304" pitchFamily="18" charset="0"/>
                              </a:rPr>
                              <m:t>2</m:t>
                            </m:r>
                          </m:sup>
                        </m:sSubSup>
                      </m:num>
                      <m:den>
                        <m:r>
                          <a:rPr lang="en-US" altLang="zh-CN" sz="2200" i="1">
                            <a:effectLst/>
                            <a:latin typeface="Cambria Math" panose="02040503050406030204" pitchFamily="18" charset="0"/>
                            <a:ea typeface="楷体" panose="02010609060101010101" pitchFamily="49" charset="-122"/>
                            <a:cs typeface="Times New Roman" panose="02020603050405020304" pitchFamily="18" charset="0"/>
                          </a:rPr>
                          <m:t>2</m:t>
                        </m:r>
                        <m:sSub>
                          <m:sSubPr>
                            <m:ctrlPr>
                              <a:rPr lang="zh-CN" altLang="zh-CN" sz="2200" i="1">
                                <a:effectLst/>
                                <a:latin typeface="Cambria Math" panose="02040503050406030204" pitchFamily="18" charset="0"/>
                                <a:ea typeface="Cambria Math" panose="02040503050406030204" pitchFamily="18" charset="0"/>
                                <a:cs typeface="Times New Roman" panose="02020603050405020304" pitchFamily="18" charset="0"/>
                              </a:rPr>
                            </m:ctrlPr>
                          </m:sSubPr>
                          <m:e>
                            <m:sSub>
                              <m:sSubPr>
                                <m:ctrlPr>
                                  <a:rPr lang="en-US" altLang="zh-CN" sz="2200" b="0" i="1" smtClean="0">
                                    <a:effectLst/>
                                    <a:latin typeface="Cambria Math" panose="02040503050406030204" pitchFamily="18" charset="0"/>
                                    <a:ea typeface="楷体" panose="02010609060101010101" pitchFamily="49" charset="-122"/>
                                    <a:cs typeface="Times New Roman" panose="02020603050405020304" pitchFamily="18" charset="0"/>
                                  </a:rPr>
                                </m:ctrlPr>
                              </m:sSubPr>
                              <m:e>
                                <m:r>
                                  <a:rPr lang="en-US" altLang="zh-CN" sz="2200" i="1">
                                    <a:effectLst/>
                                    <a:latin typeface="Cambria Math" panose="02040503050406030204" pitchFamily="18" charset="0"/>
                                    <a:ea typeface="楷体" panose="02010609060101010101" pitchFamily="49" charset="-122"/>
                                    <a:cs typeface="Times New Roman" panose="02020603050405020304" pitchFamily="18" charset="0"/>
                                  </a:rPr>
                                  <m:t>𝐼</m:t>
                                </m:r>
                              </m:e>
                              <m:sub>
                                <m:r>
                                  <a:rPr lang="en-US" altLang="zh-CN" sz="2200" b="0" i="1" smtClean="0">
                                    <a:effectLst/>
                                    <a:latin typeface="Cambria Math" panose="02040503050406030204" pitchFamily="18" charset="0"/>
                                    <a:ea typeface="楷体" panose="02010609060101010101" pitchFamily="49" charset="-122"/>
                                    <a:cs typeface="Times New Roman" panose="02020603050405020304" pitchFamily="18" charset="0"/>
                                  </a:rPr>
                                  <m:t>1</m:t>
                                </m:r>
                              </m:sub>
                            </m:sSub>
                          </m:e>
                          <m:sub>
                            <m:r>
                              <a:rPr lang="en-US" altLang="zh-CN" sz="2200" b="0" i="1" smtClean="0">
                                <a:effectLst/>
                                <a:latin typeface="Cambria Math" panose="02040503050406030204" pitchFamily="18" charset="0"/>
                                <a:ea typeface="楷体" panose="02010609060101010101" pitchFamily="49" charset="-122"/>
                                <a:cs typeface="Times New Roman" panose="02020603050405020304" pitchFamily="18" charset="0"/>
                              </a:rPr>
                              <m:t>  </m:t>
                            </m:r>
                          </m:sub>
                        </m:sSub>
                      </m:den>
                    </m:f>
                    <m:r>
                      <a:rPr lang="en-US" altLang="zh-CN" sz="2200" i="1">
                        <a:effectLst/>
                        <a:latin typeface="Cambria Math" panose="02040503050406030204" pitchFamily="18" charset="0"/>
                        <a:ea typeface="楷体" panose="02010609060101010101" pitchFamily="49" charset="-122"/>
                        <a:cs typeface="Times New Roman" panose="02020603050405020304" pitchFamily="18" charset="0"/>
                      </a:rPr>
                      <m:t>+</m:t>
                    </m:r>
                    <m:f>
                      <m:fPr>
                        <m:ctrlPr>
                          <a:rPr lang="zh-CN" altLang="zh-CN" sz="2200" i="1">
                            <a:effectLst/>
                            <a:latin typeface="Cambria Math" panose="02040503050406030204" pitchFamily="18" charset="0"/>
                            <a:ea typeface="Cambria Math" panose="02040503050406030204" pitchFamily="18" charset="0"/>
                            <a:cs typeface="Times New Roman" panose="02020603050405020304" pitchFamily="18" charset="0"/>
                          </a:rPr>
                        </m:ctrlPr>
                      </m:fPr>
                      <m:num>
                        <m:sSubSup>
                          <m:sSubSupPr>
                            <m:ctrlPr>
                              <a:rPr lang="zh-CN" altLang="zh-CN" sz="2200" i="1">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de-DE" altLang="zh-CN" sz="2200" i="1">
                                <a:effectLst/>
                                <a:latin typeface="Cambria Math" panose="02040503050406030204" pitchFamily="18" charset="0"/>
                                <a:ea typeface="楷体" panose="02010609060101010101" pitchFamily="49" charset="-122"/>
                                <a:cs typeface="Times New Roman" panose="02020603050405020304" pitchFamily="18" charset="0"/>
                              </a:rPr>
                              <m:t>𝑄</m:t>
                            </m:r>
                          </m:e>
                          <m:sub>
                            <m:r>
                              <a:rPr lang="en-US" altLang="zh-CN" sz="2200" i="1">
                                <a:effectLst/>
                                <a:latin typeface="Cambria Math" panose="02040503050406030204" pitchFamily="18" charset="0"/>
                                <a:ea typeface="楷体" panose="02010609060101010101" pitchFamily="49" charset="-122"/>
                                <a:cs typeface="Times New Roman" panose="02020603050405020304" pitchFamily="18" charset="0"/>
                              </a:rPr>
                              <m:t>2</m:t>
                            </m:r>
                          </m:sub>
                          <m:sup>
                            <m:r>
                              <a:rPr lang="en-US" altLang="zh-CN" sz="2200" i="1">
                                <a:effectLst/>
                                <a:latin typeface="Cambria Math" panose="02040503050406030204" pitchFamily="18" charset="0"/>
                                <a:ea typeface="楷体" panose="02010609060101010101" pitchFamily="49" charset="-122"/>
                                <a:cs typeface="Times New Roman" panose="02020603050405020304" pitchFamily="18" charset="0"/>
                              </a:rPr>
                              <m:t>2</m:t>
                            </m:r>
                          </m:sup>
                        </m:sSubSup>
                      </m:num>
                      <m:den>
                        <m:r>
                          <a:rPr lang="en-US" altLang="zh-CN" sz="2200" i="1">
                            <a:effectLst/>
                            <a:latin typeface="Cambria Math" panose="02040503050406030204" pitchFamily="18" charset="0"/>
                            <a:ea typeface="楷体" panose="02010609060101010101" pitchFamily="49" charset="-122"/>
                            <a:cs typeface="Times New Roman" panose="02020603050405020304" pitchFamily="18" charset="0"/>
                          </a:rPr>
                          <m:t>2</m:t>
                        </m:r>
                        <m:sSub>
                          <m:sSubPr>
                            <m:ctrlPr>
                              <a:rPr lang="zh-CN" altLang="zh-CN" sz="2200" i="1">
                                <a:effectLst/>
                                <a:latin typeface="Cambria Math" panose="02040503050406030204" pitchFamily="18" charset="0"/>
                                <a:ea typeface="Cambria Math" panose="02040503050406030204" pitchFamily="18" charset="0"/>
                                <a:cs typeface="Times New Roman" panose="02020603050405020304" pitchFamily="18" charset="0"/>
                              </a:rPr>
                            </m:ctrlPr>
                          </m:sSubPr>
                          <m:e>
                            <m:sSub>
                              <m:sSubPr>
                                <m:ctrlPr>
                                  <a:rPr lang="en-US" altLang="zh-CN" sz="2200" b="0" i="1" smtClean="0">
                                    <a:effectLst/>
                                    <a:latin typeface="Cambria Math" panose="02040503050406030204" pitchFamily="18" charset="0"/>
                                    <a:ea typeface="楷体" panose="02010609060101010101" pitchFamily="49" charset="-122"/>
                                    <a:cs typeface="Times New Roman" panose="02020603050405020304" pitchFamily="18" charset="0"/>
                                  </a:rPr>
                                </m:ctrlPr>
                              </m:sSubPr>
                              <m:e>
                                <m:r>
                                  <a:rPr lang="en-US" altLang="zh-CN" sz="2200" i="1">
                                    <a:effectLst/>
                                    <a:latin typeface="Cambria Math" panose="02040503050406030204" pitchFamily="18" charset="0"/>
                                    <a:ea typeface="楷体" panose="02010609060101010101" pitchFamily="49" charset="-122"/>
                                    <a:cs typeface="Times New Roman" panose="02020603050405020304" pitchFamily="18" charset="0"/>
                                  </a:rPr>
                                  <m:t>𝐼</m:t>
                                </m:r>
                              </m:e>
                              <m:sub>
                                <m:r>
                                  <a:rPr lang="en-US" altLang="zh-CN" sz="2200" b="0" i="1" smtClean="0">
                                    <a:effectLst/>
                                    <a:latin typeface="Cambria Math" panose="02040503050406030204" pitchFamily="18" charset="0"/>
                                    <a:ea typeface="楷体" panose="02010609060101010101" pitchFamily="49" charset="-122"/>
                                    <a:cs typeface="Times New Roman" panose="02020603050405020304" pitchFamily="18" charset="0"/>
                                  </a:rPr>
                                  <m:t>2</m:t>
                                </m:r>
                              </m:sub>
                            </m:sSub>
                          </m:e>
                          <m:sub>
                            <m:r>
                              <a:rPr lang="en-US" altLang="zh-CN" sz="2200" b="0" i="1" smtClean="0">
                                <a:effectLst/>
                                <a:latin typeface="Cambria Math" panose="02040503050406030204" pitchFamily="18" charset="0"/>
                                <a:ea typeface="楷体" panose="02010609060101010101" pitchFamily="49" charset="-122"/>
                                <a:cs typeface="Times New Roman" panose="02020603050405020304" pitchFamily="18" charset="0"/>
                              </a:rPr>
                              <m:t> </m:t>
                            </m:r>
                          </m:sub>
                        </m:sSub>
                      </m:den>
                    </m:f>
                    <m:r>
                      <a:rPr lang="en-US" altLang="zh-CN" sz="2200" i="1">
                        <a:effectLst/>
                        <a:latin typeface="Cambria Math" panose="02040503050406030204" pitchFamily="18" charset="0"/>
                        <a:ea typeface="楷体" panose="02010609060101010101" pitchFamily="49" charset="-122"/>
                        <a:cs typeface="Times New Roman" panose="02020603050405020304" pitchFamily="18" charset="0"/>
                      </a:rPr>
                      <m:t>+</m:t>
                    </m:r>
                    <m:f>
                      <m:fPr>
                        <m:ctrlPr>
                          <a:rPr lang="zh-CN" altLang="zh-CN" sz="2200" i="1">
                            <a:effectLst/>
                            <a:latin typeface="Cambria Math" panose="02040503050406030204" pitchFamily="18" charset="0"/>
                            <a:ea typeface="Cambria Math" panose="02040503050406030204" pitchFamily="18" charset="0"/>
                            <a:cs typeface="Times New Roman" panose="02020603050405020304" pitchFamily="18" charset="0"/>
                          </a:rPr>
                        </m:ctrlPr>
                      </m:fPr>
                      <m:num>
                        <m:sSubSup>
                          <m:sSubSupPr>
                            <m:ctrlPr>
                              <a:rPr lang="zh-CN" altLang="zh-CN" sz="2200" i="1">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de-DE" altLang="zh-CN" sz="2200" i="1">
                                <a:effectLst/>
                                <a:latin typeface="Cambria Math" panose="02040503050406030204" pitchFamily="18" charset="0"/>
                                <a:ea typeface="楷体" panose="02010609060101010101" pitchFamily="49" charset="-122"/>
                                <a:cs typeface="Times New Roman" panose="02020603050405020304" pitchFamily="18" charset="0"/>
                              </a:rPr>
                              <m:t>𝑄</m:t>
                            </m:r>
                          </m:e>
                          <m:sub>
                            <m:r>
                              <a:rPr lang="en-US" altLang="zh-CN" sz="2200" i="1">
                                <a:effectLst/>
                                <a:latin typeface="Cambria Math" panose="02040503050406030204" pitchFamily="18" charset="0"/>
                                <a:ea typeface="楷体" panose="02010609060101010101" pitchFamily="49" charset="-122"/>
                                <a:cs typeface="Times New Roman" panose="02020603050405020304" pitchFamily="18" charset="0"/>
                              </a:rPr>
                              <m:t>3</m:t>
                            </m:r>
                          </m:sub>
                          <m:sup>
                            <m:r>
                              <a:rPr lang="en-US" altLang="zh-CN" sz="2200" i="1">
                                <a:effectLst/>
                                <a:latin typeface="Cambria Math" panose="02040503050406030204" pitchFamily="18" charset="0"/>
                                <a:ea typeface="楷体" panose="02010609060101010101" pitchFamily="49" charset="-122"/>
                                <a:cs typeface="Times New Roman" panose="02020603050405020304" pitchFamily="18" charset="0"/>
                              </a:rPr>
                              <m:t>2</m:t>
                            </m:r>
                          </m:sup>
                        </m:sSubSup>
                      </m:num>
                      <m:den>
                        <m:r>
                          <a:rPr lang="en-US" altLang="zh-CN" sz="2200" i="1">
                            <a:effectLst/>
                            <a:latin typeface="Cambria Math" panose="02040503050406030204" pitchFamily="18" charset="0"/>
                            <a:ea typeface="楷体" panose="02010609060101010101" pitchFamily="49" charset="-122"/>
                            <a:cs typeface="Times New Roman" panose="02020603050405020304" pitchFamily="18" charset="0"/>
                          </a:rPr>
                          <m:t>2</m:t>
                        </m:r>
                        <m:sSub>
                          <m:sSubPr>
                            <m:ctrlPr>
                              <a:rPr lang="zh-CN" altLang="zh-CN" sz="22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200" i="1">
                                <a:effectLst/>
                                <a:latin typeface="Cambria Math" panose="02040503050406030204" pitchFamily="18" charset="0"/>
                                <a:ea typeface="楷体" panose="02010609060101010101" pitchFamily="49" charset="-122"/>
                                <a:cs typeface="Times New Roman" panose="02020603050405020304" pitchFamily="18" charset="0"/>
                              </a:rPr>
                              <m:t>𝐼</m:t>
                            </m:r>
                          </m:e>
                          <m:sub>
                            <m:r>
                              <a:rPr lang="en-US" altLang="zh-CN" sz="2200" i="1">
                                <a:effectLst/>
                                <a:latin typeface="Cambria Math" panose="02040503050406030204" pitchFamily="18" charset="0"/>
                                <a:ea typeface="楷体" panose="02010609060101010101" pitchFamily="49" charset="-122"/>
                                <a:cs typeface="Times New Roman" panose="02020603050405020304" pitchFamily="18" charset="0"/>
                              </a:rPr>
                              <m:t>3</m:t>
                            </m:r>
                          </m:sub>
                        </m:sSub>
                      </m:den>
                    </m:f>
                    <m:r>
                      <a:rPr lang="en-US" altLang="zh-CN" sz="2200" b="0" i="1" smtClean="0">
                        <a:effectLst/>
                        <a:latin typeface="Cambria Math" panose="02040503050406030204" pitchFamily="18" charset="0"/>
                        <a:ea typeface="楷体" panose="02010609060101010101" pitchFamily="49" charset="-122"/>
                        <a:cs typeface="Times New Roman" panose="02020603050405020304" pitchFamily="18" charset="0"/>
                      </a:rPr>
                      <m:t>=</m:t>
                    </m:r>
                    <m:sSub>
                      <m:sSubPr>
                        <m:ctrlPr>
                          <a:rPr lang="en-US" altLang="zh-CN" sz="2200" b="0" i="1" smtClean="0">
                            <a:effectLst/>
                            <a:latin typeface="Cambria Math" panose="02040503050406030204" pitchFamily="18" charset="0"/>
                            <a:ea typeface="楷体" panose="02010609060101010101" pitchFamily="49" charset="-122"/>
                            <a:cs typeface="Times New Roman" panose="02020603050405020304" pitchFamily="18" charset="0"/>
                          </a:rPr>
                        </m:ctrlPr>
                      </m:sSubPr>
                      <m:e>
                        <m:r>
                          <a:rPr lang="en-US" altLang="zh-CN" sz="2200" b="0" i="1" smtClean="0">
                            <a:effectLst/>
                            <a:latin typeface="Cambria Math" panose="02040503050406030204" pitchFamily="18" charset="0"/>
                            <a:ea typeface="楷体" panose="02010609060101010101" pitchFamily="49" charset="-122"/>
                            <a:cs typeface="Times New Roman" panose="02020603050405020304" pitchFamily="18" charset="0"/>
                          </a:rPr>
                          <m:t>𝐻</m:t>
                        </m:r>
                      </m:e>
                      <m:sub>
                        <m:r>
                          <a:rPr lang="en-US" altLang="zh-CN" sz="2200" b="0" i="1" smtClean="0">
                            <a:effectLst/>
                            <a:latin typeface="Cambria Math" panose="02040503050406030204" pitchFamily="18" charset="0"/>
                            <a:ea typeface="楷体" panose="02010609060101010101" pitchFamily="49" charset="-122"/>
                            <a:cs typeface="Times New Roman" panose="02020603050405020304" pitchFamily="18" charset="0"/>
                          </a:rPr>
                          <m:t>0</m:t>
                        </m:r>
                      </m:sub>
                    </m:sSub>
                    <m:r>
                      <a:rPr lang="en-US" altLang="zh-CN" sz="2200" b="0" i="1" smtClean="0">
                        <a:effectLst/>
                        <a:latin typeface="Cambria Math" panose="02040503050406030204" pitchFamily="18" charset="0"/>
                        <a:ea typeface="楷体" panose="02010609060101010101" pitchFamily="49" charset="-122"/>
                        <a:cs typeface="Times New Roman" panose="02020603050405020304" pitchFamily="18" charset="0"/>
                      </a:rPr>
                      <m:t>+</m:t>
                    </m:r>
                    <m:sSub>
                      <m:sSubPr>
                        <m:ctrlPr>
                          <a:rPr lang="en-US" altLang="zh-CN" sz="2200" b="0" i="1" smtClean="0">
                            <a:effectLst/>
                            <a:latin typeface="Cambria Math" panose="02040503050406030204" pitchFamily="18" charset="0"/>
                            <a:ea typeface="楷体" panose="02010609060101010101" pitchFamily="49" charset="-122"/>
                            <a:cs typeface="Times New Roman" panose="02020603050405020304" pitchFamily="18" charset="0"/>
                          </a:rPr>
                        </m:ctrlPr>
                      </m:sSubPr>
                      <m:e>
                        <m:r>
                          <a:rPr lang="en-US" altLang="zh-CN" sz="2200" b="0" i="1" smtClean="0">
                            <a:effectLst/>
                            <a:latin typeface="Cambria Math" panose="02040503050406030204" pitchFamily="18" charset="0"/>
                            <a:ea typeface="楷体" panose="02010609060101010101" pitchFamily="49" charset="-122"/>
                            <a:cs typeface="Times New Roman" panose="02020603050405020304" pitchFamily="18" charset="0"/>
                          </a:rPr>
                          <m:t>𝐻</m:t>
                        </m:r>
                      </m:e>
                      <m:sub>
                        <m:r>
                          <a:rPr lang="en-US" altLang="zh-CN" sz="2200" b="0" i="1" smtClean="0">
                            <a:effectLst/>
                            <a:latin typeface="Cambria Math" panose="02040503050406030204" pitchFamily="18" charset="0"/>
                            <a:ea typeface="楷体" panose="02010609060101010101" pitchFamily="49" charset="-122"/>
                            <a:cs typeface="Times New Roman" panose="02020603050405020304" pitchFamily="18" charset="0"/>
                          </a:rPr>
                          <m:t>𝑑𝑖𝑎𝑔</m:t>
                        </m:r>
                      </m:sub>
                    </m:sSub>
                    <m:r>
                      <a:rPr lang="en-US" altLang="zh-CN" sz="2200" b="0" i="1" smtClean="0">
                        <a:effectLst/>
                        <a:latin typeface="Cambria Math" panose="02040503050406030204" pitchFamily="18" charset="0"/>
                        <a:ea typeface="楷体" panose="02010609060101010101" pitchFamily="49" charset="-122"/>
                        <a:cs typeface="Times New Roman" panose="02020603050405020304" pitchFamily="18" charset="0"/>
                      </a:rPr>
                      <m:t>+</m:t>
                    </m:r>
                    <m:sSub>
                      <m:sSubPr>
                        <m:ctrlPr>
                          <a:rPr lang="en-US" altLang="zh-CN" sz="2200" b="0" i="1" smtClean="0">
                            <a:effectLst/>
                            <a:latin typeface="Cambria Math" panose="02040503050406030204" pitchFamily="18" charset="0"/>
                            <a:ea typeface="楷体" panose="02010609060101010101" pitchFamily="49" charset="-122"/>
                            <a:cs typeface="Times New Roman" panose="02020603050405020304" pitchFamily="18" charset="0"/>
                          </a:rPr>
                        </m:ctrlPr>
                      </m:sSubPr>
                      <m:e>
                        <m:r>
                          <a:rPr lang="en-US" altLang="zh-CN" sz="2200" b="0" i="1" smtClean="0">
                            <a:effectLst/>
                            <a:latin typeface="Cambria Math" panose="02040503050406030204" pitchFamily="18" charset="0"/>
                            <a:ea typeface="楷体" panose="02010609060101010101" pitchFamily="49" charset="-122"/>
                            <a:cs typeface="Times New Roman" panose="02020603050405020304" pitchFamily="18" charset="0"/>
                          </a:rPr>
                          <m:t>𝐻</m:t>
                        </m:r>
                      </m:e>
                      <m:sub>
                        <m:r>
                          <a:rPr lang="en-US" altLang="zh-CN" sz="2200" b="0" i="1" smtClean="0">
                            <a:effectLst/>
                            <a:latin typeface="Cambria Math" panose="02040503050406030204" pitchFamily="18" charset="0"/>
                            <a:ea typeface="楷体" panose="02010609060101010101" pitchFamily="49" charset="-122"/>
                            <a:cs typeface="Times New Roman" panose="02020603050405020304" pitchFamily="18" charset="0"/>
                          </a:rPr>
                          <m:t>𝑜𝑓𝑓</m:t>
                        </m:r>
                      </m:sub>
                    </m:sSub>
                  </m:oMath>
                </a14:m>
                <a:r>
                  <a:rPr lang="de-DE" altLang="zh-CN" sz="2200" dirty="0">
                    <a:effectLst/>
                    <a:latin typeface="Times New Roman" panose="02020603050405020304" pitchFamily="18" charset="0"/>
                    <a:ea typeface="楷体" panose="02010609060101010101" pitchFamily="49" charset="-122"/>
                  </a:rPr>
                  <a:t> </a:t>
                </a:r>
                <a:r>
                  <a:rPr lang="en-US" altLang="zh-CN" sz="2200" dirty="0">
                    <a:effectLst/>
                    <a:latin typeface="Times New Roman" panose="02020603050405020304" pitchFamily="18" charset="0"/>
                    <a:ea typeface="楷体" panose="02010609060101010101" pitchFamily="49" charset="-122"/>
                    <a:cs typeface="Times New Roman" panose="02020603050405020304" pitchFamily="18" charset="0"/>
                  </a:rPr>
                  <a:t> </a:t>
                </a:r>
                <a:endParaRPr lang="zh-CN" altLang="en-US" sz="2200" dirty="0"/>
              </a:p>
            </p:txBody>
          </p:sp>
        </mc:Choice>
        <mc:Fallback xmlns="">
          <p:sp>
            <p:nvSpPr>
              <p:cNvPr id="5" name="文本框 4">
                <a:extLst>
                  <a:ext uri="{FF2B5EF4-FFF2-40B4-BE49-F238E27FC236}">
                    <a16:creationId xmlns:a16="http://schemas.microsoft.com/office/drawing/2014/main" id="{C2733ED9-F901-C703-CE45-8B1F1A5E11FA}"/>
                  </a:ext>
                </a:extLst>
              </p:cNvPr>
              <p:cNvSpPr txBox="1">
                <a:spLocks noRot="1" noChangeAspect="1" noMove="1" noResize="1" noEditPoints="1" noAdjustHandles="1" noChangeArrowheads="1" noChangeShapeType="1" noTextEdit="1"/>
              </p:cNvSpPr>
              <p:nvPr/>
            </p:nvSpPr>
            <p:spPr>
              <a:xfrm>
                <a:off x="1475075" y="1198760"/>
                <a:ext cx="6193850" cy="700385"/>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FB668561-237B-FA1F-99A3-7A10A5B86A2C}"/>
                  </a:ext>
                </a:extLst>
              </p:cNvPr>
              <p:cNvSpPr txBox="1"/>
              <p:nvPr/>
            </p:nvSpPr>
            <p:spPr>
              <a:xfrm>
                <a:off x="1811226" y="2227576"/>
                <a:ext cx="5300135" cy="473656"/>
              </a:xfrm>
              <a:prstGeom prst="rect">
                <a:avLst/>
              </a:prstGeom>
              <a:noFill/>
            </p:spPr>
            <p:txBody>
              <a:bodyPr wrap="square">
                <a:spAutoFit/>
              </a:bodyPr>
              <a:lstStyle/>
              <a:p>
                <a14:m>
                  <m:oMath xmlns:m="http://schemas.openxmlformats.org/officeDocument/2006/math">
                    <m:sSub>
                      <m:sSubPr>
                        <m:ctrlPr>
                          <a:rPr lang="zh-CN" altLang="zh-CN" sz="2000" i="1" smtClean="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de-DE" altLang="zh-CN" sz="2000" i="1">
                            <a:effectLst/>
                            <a:latin typeface="Cambria Math" panose="02040503050406030204" pitchFamily="18" charset="0"/>
                            <a:ea typeface="楷体" panose="02010609060101010101" pitchFamily="49" charset="-122"/>
                            <a:cs typeface="Times New Roman" panose="02020603050405020304" pitchFamily="18" charset="0"/>
                          </a:rPr>
                          <m:t>𝐻</m:t>
                        </m:r>
                      </m:e>
                      <m:sub>
                        <m:r>
                          <a:rPr lang="de-DE" altLang="zh-CN" sz="2000" i="1">
                            <a:effectLst/>
                            <a:latin typeface="Cambria Math" panose="02040503050406030204" pitchFamily="18" charset="0"/>
                            <a:ea typeface="楷体" panose="02010609060101010101" pitchFamily="49" charset="-122"/>
                            <a:cs typeface="Times New Roman" panose="02020603050405020304" pitchFamily="18" charset="0"/>
                          </a:rPr>
                          <m:t>0</m:t>
                        </m:r>
                      </m:sub>
                    </m:sSub>
                  </m:oMath>
                </a14:m>
                <a:r>
                  <a:rPr lang="de-DE" altLang="zh-CN" sz="2000" dirty="0">
                    <a:effectLst/>
                    <a:latin typeface="Times New Roman" panose="02020603050405020304" pitchFamily="18" charset="0"/>
                    <a:ea typeface="楷体" panose="02010609060101010101" pitchFamily="49" charset="-122"/>
                  </a:rPr>
                  <a:t>=</a:t>
                </a:r>
                <a14:m>
                  <m:oMath xmlns:m="http://schemas.openxmlformats.org/officeDocument/2006/math">
                    <m:r>
                      <a:rPr lang="de-DE" altLang="zh-CN" sz="2000" i="1">
                        <a:effectLst/>
                        <a:latin typeface="Cambria Math" panose="02040503050406030204" pitchFamily="18" charset="0"/>
                        <a:ea typeface="楷体" panose="02010609060101010101" pitchFamily="49" charset="-122"/>
                        <a:cs typeface="Times New Roman" panose="02020603050405020304" pitchFamily="18" charset="0"/>
                      </a:rPr>
                      <m:t>𝑎</m:t>
                    </m:r>
                    <m:sSup>
                      <m:sSupPr>
                        <m:ctrlPr>
                          <a:rPr lang="zh-CN" altLang="zh-CN" sz="20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de-DE" altLang="zh-CN" sz="2000" i="1">
                            <a:effectLst/>
                            <a:latin typeface="Cambria Math" panose="02040503050406030204" pitchFamily="18" charset="0"/>
                            <a:ea typeface="楷体" panose="02010609060101010101" pitchFamily="49" charset="-122"/>
                            <a:cs typeface="Times New Roman" panose="02020603050405020304" pitchFamily="18" charset="0"/>
                          </a:rPr>
                          <m:t>𝐿</m:t>
                        </m:r>
                      </m:e>
                      <m:sup>
                        <m:r>
                          <a:rPr lang="de-DE" altLang="zh-CN" sz="2000" i="1">
                            <a:effectLst/>
                            <a:latin typeface="Cambria Math" panose="02040503050406030204" pitchFamily="18" charset="0"/>
                            <a:ea typeface="楷体" panose="02010609060101010101" pitchFamily="49" charset="-122"/>
                            <a:cs typeface="Times New Roman" panose="02020603050405020304" pitchFamily="18" charset="0"/>
                          </a:rPr>
                          <m:t>2</m:t>
                        </m:r>
                      </m:sup>
                    </m:sSup>
                    <m:r>
                      <a:rPr lang="en-US" altLang="zh-CN" sz="2000" b="0" i="0" smtClean="0">
                        <a:effectLst/>
                        <a:latin typeface="Cambria Math" panose="02040503050406030204" pitchFamily="18" charset="0"/>
                        <a:ea typeface="楷体" panose="02010609060101010101" pitchFamily="49" charset="-122"/>
                        <a:cs typeface="Times New Roman" panose="02020603050405020304" pitchFamily="18" charset="0"/>
                      </a:rPr>
                      <m:t>,  </m:t>
                    </m:r>
                    <m:sSub>
                      <m:sSubPr>
                        <m:ctrlPr>
                          <a:rPr lang="zh-CN" altLang="zh-CN" sz="2000" i="1">
                            <a:latin typeface="Cambria Math" panose="02040503050406030204" pitchFamily="18" charset="0"/>
                          </a:rPr>
                        </m:ctrlPr>
                      </m:sSubPr>
                      <m:e>
                        <m:r>
                          <a:rPr lang="de-DE" altLang="zh-CN" sz="2000" i="1">
                            <a:latin typeface="Cambria Math" panose="02040503050406030204" pitchFamily="18" charset="0"/>
                          </a:rPr>
                          <m:t>𝐻</m:t>
                        </m:r>
                      </m:e>
                      <m:sub>
                        <m:r>
                          <a:rPr lang="de-DE" altLang="zh-CN" sz="2000" i="1">
                            <a:latin typeface="Cambria Math" panose="02040503050406030204" pitchFamily="18" charset="0"/>
                          </a:rPr>
                          <m:t>𝑑𝑖𝑎𝑔</m:t>
                        </m:r>
                      </m:sub>
                    </m:sSub>
                    <m:r>
                      <a:rPr lang="de-DE" altLang="zh-CN" sz="2000" i="1">
                        <a:latin typeface="Cambria Math" panose="02040503050406030204" pitchFamily="18" charset="0"/>
                      </a:rPr>
                      <m:t>=</m:t>
                    </m:r>
                    <m:r>
                      <a:rPr lang="de-DE" altLang="zh-CN" sz="2000" i="1">
                        <a:latin typeface="Cambria Math" panose="02040503050406030204" pitchFamily="18" charset="0"/>
                      </a:rPr>
                      <m:t>𝑏</m:t>
                    </m:r>
                    <m:sSubSup>
                      <m:sSubSupPr>
                        <m:ctrlPr>
                          <a:rPr lang="en-US" altLang="zh-CN" sz="2000" b="0" i="1" smtClean="0">
                            <a:latin typeface="Cambria Math" panose="02040503050406030204" pitchFamily="18" charset="0"/>
                          </a:rPr>
                        </m:ctrlPr>
                      </m:sSubSupPr>
                      <m:e>
                        <m:r>
                          <a:rPr lang="de-DE" altLang="zh-CN" sz="2000" i="1">
                            <a:latin typeface="Cambria Math" panose="02040503050406030204" pitchFamily="18" charset="0"/>
                          </a:rPr>
                          <m:t>𝑄</m:t>
                        </m:r>
                      </m:e>
                      <m:sub>
                        <m:r>
                          <a:rPr lang="en-US" altLang="zh-CN" sz="2000" b="0" i="1" smtClean="0">
                            <a:latin typeface="Cambria Math" panose="02040503050406030204" pitchFamily="18" charset="0"/>
                          </a:rPr>
                          <m:t>3</m:t>
                        </m:r>
                      </m:sub>
                      <m:sup>
                        <m:r>
                          <a:rPr lang="de-DE" altLang="zh-CN" sz="2000" i="1">
                            <a:latin typeface="Cambria Math" panose="02040503050406030204" pitchFamily="18" charset="0"/>
                          </a:rPr>
                          <m:t>2</m:t>
                        </m:r>
                      </m:sup>
                    </m:sSubSup>
                    <m:r>
                      <a:rPr lang="en-US" altLang="zh-CN" sz="2000" b="0" i="1" smtClean="0">
                        <a:latin typeface="Cambria Math" panose="02040503050406030204" pitchFamily="18" charset="0"/>
                      </a:rPr>
                      <m:t>,  </m:t>
                    </m:r>
                    <m:sSubSup>
                      <m:sSubSupPr>
                        <m:ctrlPr>
                          <a:rPr lang="zh-CN" altLang="zh-CN" sz="2000" i="1">
                            <a:latin typeface="Cambria Math" panose="02040503050406030204" pitchFamily="18" charset="0"/>
                          </a:rPr>
                        </m:ctrlPr>
                      </m:sSubSupPr>
                      <m:e>
                        <m:r>
                          <a:rPr lang="de-DE" altLang="zh-CN" sz="2000" i="1">
                            <a:latin typeface="Cambria Math" panose="02040503050406030204" pitchFamily="18" charset="0"/>
                          </a:rPr>
                          <m:t>𝐻</m:t>
                        </m:r>
                      </m:e>
                      <m:sub>
                        <m:r>
                          <a:rPr lang="de-DE" altLang="zh-CN" sz="2000" i="1">
                            <a:latin typeface="Cambria Math" panose="02040503050406030204" pitchFamily="18" charset="0"/>
                          </a:rPr>
                          <m:t>𝑜𝑓𝑓</m:t>
                        </m:r>
                        <m:r>
                          <a:rPr lang="de-DE" altLang="zh-CN" sz="2000" i="1">
                            <a:latin typeface="Cambria Math" panose="02040503050406030204" pitchFamily="18" charset="0"/>
                          </a:rPr>
                          <m:t> </m:t>
                        </m:r>
                      </m:sub>
                      <m:sup>
                        <m:r>
                          <a:rPr lang="de-DE" altLang="zh-CN" sz="2000" i="1">
                            <a:latin typeface="Cambria Math" panose="02040503050406030204" pitchFamily="18" charset="0"/>
                          </a:rPr>
                          <m:t> </m:t>
                        </m:r>
                      </m:sup>
                    </m:sSubSup>
                    <m:r>
                      <a:rPr lang="de-DE" altLang="zh-CN" sz="2000" i="1">
                        <a:latin typeface="Cambria Math" panose="02040503050406030204" pitchFamily="18" charset="0"/>
                      </a:rPr>
                      <m:t>=</m:t>
                    </m:r>
                    <m:r>
                      <a:rPr lang="de-DE" altLang="zh-CN" sz="2000" i="1">
                        <a:latin typeface="Cambria Math" panose="02040503050406030204" pitchFamily="18" charset="0"/>
                      </a:rPr>
                      <m:t>𝑐</m:t>
                    </m:r>
                    <m:d>
                      <m:dPr>
                        <m:ctrlPr>
                          <a:rPr lang="zh-CN" altLang="zh-CN" sz="2000" i="1">
                            <a:latin typeface="Cambria Math" panose="02040503050406030204" pitchFamily="18" charset="0"/>
                          </a:rPr>
                        </m:ctrlPr>
                      </m:dPr>
                      <m:e>
                        <m:sSubSup>
                          <m:sSubSupPr>
                            <m:ctrlPr>
                              <a:rPr lang="zh-CN" altLang="zh-CN" sz="2000" i="1">
                                <a:latin typeface="Cambria Math" panose="02040503050406030204" pitchFamily="18" charset="0"/>
                              </a:rPr>
                            </m:ctrlPr>
                          </m:sSubSupPr>
                          <m:e>
                            <m:r>
                              <a:rPr lang="de-DE" altLang="zh-CN" sz="2000" i="1">
                                <a:latin typeface="Cambria Math" panose="02040503050406030204" pitchFamily="18" charset="0"/>
                              </a:rPr>
                              <m:t>𝑄</m:t>
                            </m:r>
                          </m:e>
                          <m:sub>
                            <m:r>
                              <a:rPr lang="de-DE" altLang="zh-CN" sz="2000" i="1">
                                <a:latin typeface="Cambria Math" panose="02040503050406030204" pitchFamily="18" charset="0"/>
                              </a:rPr>
                              <m:t>+</m:t>
                            </m:r>
                          </m:sub>
                          <m:sup>
                            <m:r>
                              <a:rPr lang="de-DE" altLang="zh-CN" sz="2000" i="1">
                                <a:latin typeface="Cambria Math" panose="02040503050406030204" pitchFamily="18" charset="0"/>
                              </a:rPr>
                              <m:t>2</m:t>
                            </m:r>
                          </m:sup>
                        </m:sSubSup>
                        <m:r>
                          <a:rPr lang="de-DE" altLang="zh-CN" sz="2000" i="1">
                            <a:latin typeface="Cambria Math" panose="02040503050406030204" pitchFamily="18" charset="0"/>
                          </a:rPr>
                          <m:t>+</m:t>
                        </m:r>
                        <m:sSubSup>
                          <m:sSubSupPr>
                            <m:ctrlPr>
                              <a:rPr lang="zh-CN" altLang="zh-CN" sz="2000" i="1">
                                <a:latin typeface="Cambria Math" panose="02040503050406030204" pitchFamily="18" charset="0"/>
                              </a:rPr>
                            </m:ctrlPr>
                          </m:sSubSupPr>
                          <m:e>
                            <m:r>
                              <a:rPr lang="de-DE" altLang="zh-CN" sz="2000" i="1">
                                <a:latin typeface="Cambria Math" panose="02040503050406030204" pitchFamily="18" charset="0"/>
                              </a:rPr>
                              <m:t>𝑄</m:t>
                            </m:r>
                          </m:e>
                          <m:sub>
                            <m:r>
                              <a:rPr lang="de-DE" altLang="zh-CN" sz="2000" i="1">
                                <a:latin typeface="Cambria Math" panose="02040503050406030204" pitchFamily="18" charset="0"/>
                              </a:rPr>
                              <m:t>−</m:t>
                            </m:r>
                          </m:sub>
                          <m:sup>
                            <m:r>
                              <a:rPr lang="de-DE" altLang="zh-CN" sz="2000" i="1">
                                <a:latin typeface="Cambria Math" panose="02040503050406030204" pitchFamily="18" charset="0"/>
                              </a:rPr>
                              <m:t>2</m:t>
                            </m:r>
                          </m:sup>
                        </m:sSubSup>
                      </m:e>
                    </m:d>
                  </m:oMath>
                </a14:m>
                <a:endParaRPr lang="zh-CN" altLang="en-US" sz="2000" dirty="0"/>
              </a:p>
            </p:txBody>
          </p:sp>
        </mc:Choice>
        <mc:Fallback xmlns="">
          <p:sp>
            <p:nvSpPr>
              <p:cNvPr id="9" name="文本框 8">
                <a:extLst>
                  <a:ext uri="{FF2B5EF4-FFF2-40B4-BE49-F238E27FC236}">
                    <a16:creationId xmlns:a16="http://schemas.microsoft.com/office/drawing/2014/main" id="{FB668561-237B-FA1F-99A3-7A10A5B86A2C}"/>
                  </a:ext>
                </a:extLst>
              </p:cNvPr>
              <p:cNvSpPr txBox="1">
                <a:spLocks noRot="1" noChangeAspect="1" noMove="1" noResize="1" noEditPoints="1" noAdjustHandles="1" noChangeArrowheads="1" noChangeShapeType="1" noTextEdit="1"/>
              </p:cNvSpPr>
              <p:nvPr/>
            </p:nvSpPr>
            <p:spPr>
              <a:xfrm>
                <a:off x="1811226" y="2227576"/>
                <a:ext cx="5300135" cy="473656"/>
              </a:xfrm>
              <a:prstGeom prst="rect">
                <a:avLst/>
              </a:prstGeom>
              <a:blipFill>
                <a:blip r:embed="rId5"/>
                <a:stretch>
                  <a:fillRect t="-2564" b="-1025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B0042505-CC91-7767-E5E7-63178EFC2582}"/>
                  </a:ext>
                </a:extLst>
              </p:cNvPr>
              <p:cNvSpPr txBox="1"/>
              <p:nvPr/>
            </p:nvSpPr>
            <p:spPr>
              <a:xfrm>
                <a:off x="1929760" y="2865778"/>
                <a:ext cx="4843575" cy="582147"/>
              </a:xfrm>
              <a:prstGeom prst="rect">
                <a:avLst/>
              </a:prstGeom>
              <a:noFill/>
            </p:spPr>
            <p:txBody>
              <a:bodyPr wrap="square">
                <a:spAutoFit/>
              </a:bodyPr>
              <a:lstStyle/>
              <a:p>
                <a14:m>
                  <m:oMath xmlns:m="http://schemas.openxmlformats.org/officeDocument/2006/math">
                    <m:sSup>
                      <m:sSupPr>
                        <m:ctrlPr>
                          <a:rPr lang="zh-CN" altLang="zh-CN" i="1" smtClean="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de-DE" altLang="zh-CN" i="1">
                            <a:effectLst/>
                            <a:latin typeface="Cambria Math" panose="02040503050406030204" pitchFamily="18" charset="0"/>
                            <a:ea typeface="Cambria Math" panose="02040503050406030204" pitchFamily="18" charset="0"/>
                            <a:cs typeface="Times New Roman" panose="02020603050405020304" pitchFamily="18" charset="0"/>
                          </a:rPr>
                          <m:t>𝑎</m:t>
                        </m:r>
                        <m:r>
                          <a:rPr lang="de-DE" altLang="zh-CN" i="1">
                            <a:effectLst/>
                            <a:latin typeface="Cambria Math" panose="02040503050406030204" pitchFamily="18" charset="0"/>
                            <a:ea typeface="Cambria Math" panose="02040503050406030204" pitchFamily="18" charset="0"/>
                            <a:cs typeface="Times New Roman" panose="02020603050405020304" pitchFamily="18" charset="0"/>
                          </a:rPr>
                          <m:t>=</m:t>
                        </m:r>
                        <m:f>
                          <m:fPr>
                            <m:ctrlPr>
                              <a:rPr lang="zh-CN" altLang="zh-CN" i="1">
                                <a:effectLst/>
                                <a:latin typeface="Cambria Math" panose="02040503050406030204" pitchFamily="18" charset="0"/>
                                <a:ea typeface="Cambria Math" panose="02040503050406030204" pitchFamily="18" charset="0"/>
                                <a:cs typeface="Times New Roman" panose="02020603050405020304" pitchFamily="18" charset="0"/>
                              </a:rPr>
                            </m:ctrlPr>
                          </m:fPr>
                          <m:num>
                            <m:r>
                              <a:rPr lang="de-DE" altLang="zh-CN" i="1">
                                <a:effectLst/>
                                <a:latin typeface="Cambria Math" panose="02040503050406030204" pitchFamily="18" charset="0"/>
                                <a:ea typeface="楷体" panose="02010609060101010101" pitchFamily="49" charset="-122"/>
                                <a:cs typeface="Times New Roman" panose="02020603050405020304" pitchFamily="18" charset="0"/>
                              </a:rPr>
                              <m:t>1</m:t>
                            </m:r>
                          </m:num>
                          <m:den>
                            <m:r>
                              <a:rPr lang="de-DE" altLang="zh-CN" i="1">
                                <a:effectLst/>
                                <a:latin typeface="Cambria Math" panose="02040503050406030204" pitchFamily="18" charset="0"/>
                                <a:ea typeface="楷体" panose="02010609060101010101" pitchFamily="49" charset="-122"/>
                                <a:cs typeface="Times New Roman" panose="02020603050405020304" pitchFamily="18" charset="0"/>
                              </a:rPr>
                              <m:t>2</m:t>
                            </m:r>
                          </m:den>
                        </m:f>
                        <m:d>
                          <m:dPr>
                            <m:ctrlPr>
                              <a:rPr lang="zh-CN" altLang="zh-CN" i="1">
                                <a:effectLst/>
                                <a:latin typeface="Cambria Math" panose="02040503050406030204" pitchFamily="18" charset="0"/>
                                <a:ea typeface="Cambria Math" panose="02040503050406030204" pitchFamily="18" charset="0"/>
                                <a:cs typeface="Times New Roman" panose="02020603050405020304" pitchFamily="18" charset="0"/>
                              </a:rPr>
                            </m:ctrlPr>
                          </m:dPr>
                          <m:e>
                            <m:f>
                              <m:fPr>
                                <m:ctrlPr>
                                  <a:rPr lang="zh-CN" altLang="zh-CN" i="1">
                                    <a:effectLst/>
                                    <a:latin typeface="Cambria Math" panose="02040503050406030204" pitchFamily="18" charset="0"/>
                                    <a:ea typeface="Cambria Math" panose="02040503050406030204" pitchFamily="18" charset="0"/>
                                    <a:cs typeface="Times New Roman" panose="02020603050405020304" pitchFamily="18" charset="0"/>
                                  </a:rPr>
                                </m:ctrlPr>
                              </m:fPr>
                              <m:num>
                                <m:r>
                                  <a:rPr lang="de-DE" altLang="zh-CN" i="1">
                                    <a:effectLst/>
                                    <a:latin typeface="Cambria Math" panose="02040503050406030204" pitchFamily="18" charset="0"/>
                                    <a:ea typeface="楷体" panose="02010609060101010101" pitchFamily="49" charset="-122"/>
                                    <a:cs typeface="Times New Roman" panose="02020603050405020304" pitchFamily="18" charset="0"/>
                                  </a:rPr>
                                  <m:t>1</m:t>
                                </m:r>
                              </m:num>
                              <m:den>
                                <m:sSub>
                                  <m:sSubPr>
                                    <m:ctrlPr>
                                      <a:rPr lang="zh-CN" altLang="zh-CN"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de-DE" altLang="zh-CN" i="1">
                                        <a:effectLst/>
                                        <a:latin typeface="Cambria Math" panose="02040503050406030204" pitchFamily="18" charset="0"/>
                                        <a:ea typeface="楷体" panose="02010609060101010101" pitchFamily="49" charset="-122"/>
                                        <a:cs typeface="Times New Roman" panose="02020603050405020304" pitchFamily="18" charset="0"/>
                                      </a:rPr>
                                      <m:t>2</m:t>
                                    </m:r>
                                    <m:r>
                                      <a:rPr lang="de-DE" altLang="zh-CN" i="1">
                                        <a:effectLst/>
                                        <a:latin typeface="Cambria Math" panose="02040503050406030204" pitchFamily="18" charset="0"/>
                                        <a:ea typeface="楷体" panose="02010609060101010101" pitchFamily="49" charset="-122"/>
                                        <a:cs typeface="Times New Roman" panose="02020603050405020304" pitchFamily="18" charset="0"/>
                                      </a:rPr>
                                      <m:t>𝐼</m:t>
                                    </m:r>
                                  </m:e>
                                  <m:sub>
                                    <m:r>
                                      <a:rPr lang="de-DE" altLang="zh-CN" i="1">
                                        <a:effectLst/>
                                        <a:latin typeface="Cambria Math" panose="02040503050406030204" pitchFamily="18" charset="0"/>
                                        <a:ea typeface="楷体" panose="02010609060101010101" pitchFamily="49" charset="-122"/>
                                        <a:cs typeface="Times New Roman" panose="02020603050405020304" pitchFamily="18" charset="0"/>
                                      </a:rPr>
                                      <m:t>1</m:t>
                                    </m:r>
                                  </m:sub>
                                </m:sSub>
                              </m:den>
                            </m:f>
                            <m:r>
                              <a:rPr lang="de-DE" altLang="zh-CN" i="1">
                                <a:effectLst/>
                                <a:latin typeface="Cambria Math" panose="02040503050406030204" pitchFamily="18" charset="0"/>
                                <a:ea typeface="楷体" panose="02010609060101010101" pitchFamily="49" charset="-122"/>
                                <a:cs typeface="Times New Roman" panose="02020603050405020304" pitchFamily="18" charset="0"/>
                              </a:rPr>
                              <m:t>+</m:t>
                            </m:r>
                            <m:f>
                              <m:fPr>
                                <m:ctrlPr>
                                  <a:rPr lang="zh-CN" altLang="zh-CN" i="1">
                                    <a:effectLst/>
                                    <a:latin typeface="Cambria Math" panose="02040503050406030204" pitchFamily="18" charset="0"/>
                                    <a:ea typeface="Cambria Math" panose="02040503050406030204" pitchFamily="18" charset="0"/>
                                    <a:cs typeface="Times New Roman" panose="02020603050405020304" pitchFamily="18" charset="0"/>
                                  </a:rPr>
                                </m:ctrlPr>
                              </m:fPr>
                              <m:num>
                                <m:r>
                                  <a:rPr lang="de-DE" altLang="zh-CN" i="1">
                                    <a:effectLst/>
                                    <a:latin typeface="Cambria Math" panose="02040503050406030204" pitchFamily="18" charset="0"/>
                                    <a:ea typeface="楷体" panose="02010609060101010101" pitchFamily="49" charset="-122"/>
                                    <a:cs typeface="Times New Roman" panose="02020603050405020304" pitchFamily="18" charset="0"/>
                                  </a:rPr>
                                  <m:t>1</m:t>
                                </m:r>
                              </m:num>
                              <m:den>
                                <m:sSub>
                                  <m:sSubPr>
                                    <m:ctrlPr>
                                      <a:rPr lang="zh-CN" altLang="zh-CN"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de-DE" altLang="zh-CN" i="1">
                                        <a:effectLst/>
                                        <a:latin typeface="Cambria Math" panose="02040503050406030204" pitchFamily="18" charset="0"/>
                                        <a:ea typeface="楷体" panose="02010609060101010101" pitchFamily="49" charset="-122"/>
                                        <a:cs typeface="Times New Roman" panose="02020603050405020304" pitchFamily="18" charset="0"/>
                                      </a:rPr>
                                      <m:t>2</m:t>
                                    </m:r>
                                    <m:r>
                                      <a:rPr lang="de-DE" altLang="zh-CN" i="1">
                                        <a:effectLst/>
                                        <a:latin typeface="Cambria Math" panose="02040503050406030204" pitchFamily="18" charset="0"/>
                                        <a:ea typeface="楷体" panose="02010609060101010101" pitchFamily="49" charset="-122"/>
                                        <a:cs typeface="Times New Roman" panose="02020603050405020304" pitchFamily="18" charset="0"/>
                                      </a:rPr>
                                      <m:t>𝐼</m:t>
                                    </m:r>
                                  </m:e>
                                  <m:sub>
                                    <m:r>
                                      <a:rPr lang="de-DE" altLang="zh-CN" i="1">
                                        <a:effectLst/>
                                        <a:latin typeface="Cambria Math" panose="02040503050406030204" pitchFamily="18" charset="0"/>
                                        <a:ea typeface="楷体" panose="02010609060101010101" pitchFamily="49" charset="-122"/>
                                        <a:cs typeface="Times New Roman" panose="02020603050405020304" pitchFamily="18" charset="0"/>
                                      </a:rPr>
                                      <m:t>2</m:t>
                                    </m:r>
                                  </m:sub>
                                </m:sSub>
                              </m:den>
                            </m:f>
                          </m:e>
                        </m:d>
                      </m:e>
                      <m:sup>
                        <m:r>
                          <a:rPr lang="de-DE" altLang="zh-CN" i="1">
                            <a:effectLst/>
                            <a:latin typeface="Cambria Math" panose="02040503050406030204" pitchFamily="18" charset="0"/>
                            <a:ea typeface="Cambria Math" panose="02040503050406030204" pitchFamily="18" charset="0"/>
                            <a:cs typeface="Times New Roman" panose="02020603050405020304" pitchFamily="18" charset="0"/>
                          </a:rPr>
                          <m:t> </m:t>
                        </m:r>
                      </m:sup>
                    </m:sSup>
                  </m:oMath>
                </a14:m>
                <a:r>
                  <a:rPr lang="de-DE" altLang="zh-CN" dirty="0">
                    <a:effectLst/>
                    <a:latin typeface="Times New Roman" panose="02020603050405020304" pitchFamily="18" charset="0"/>
                    <a:ea typeface="楷体" panose="02010609060101010101" pitchFamily="49" charset="-122"/>
                  </a:rPr>
                  <a:t>, </a:t>
                </a:r>
                <a14:m>
                  <m:oMath xmlns:m="http://schemas.openxmlformats.org/officeDocument/2006/math">
                    <m:r>
                      <a:rPr lang="de-DE" altLang="zh-CN" i="1">
                        <a:effectLst/>
                        <a:latin typeface="Cambria Math" panose="02040503050406030204" pitchFamily="18" charset="0"/>
                        <a:ea typeface="楷体" panose="02010609060101010101" pitchFamily="49" charset="-122"/>
                        <a:cs typeface="Times New Roman" panose="02020603050405020304" pitchFamily="18" charset="0"/>
                      </a:rPr>
                      <m:t>𝑏</m:t>
                    </m:r>
                    <m:r>
                      <a:rPr lang="de-DE" altLang="zh-CN" i="1">
                        <a:effectLst/>
                        <a:latin typeface="Cambria Math" panose="02040503050406030204" pitchFamily="18" charset="0"/>
                        <a:ea typeface="楷体" panose="02010609060101010101" pitchFamily="49" charset="-122"/>
                        <a:cs typeface="Times New Roman" panose="02020603050405020304" pitchFamily="18" charset="0"/>
                      </a:rPr>
                      <m:t>=</m:t>
                    </m:r>
                    <m:f>
                      <m:fPr>
                        <m:ctrlPr>
                          <a:rPr lang="zh-CN" altLang="zh-CN" i="1">
                            <a:effectLst/>
                            <a:latin typeface="Cambria Math" panose="02040503050406030204" pitchFamily="18" charset="0"/>
                            <a:ea typeface="Cambria Math" panose="02040503050406030204" pitchFamily="18" charset="0"/>
                            <a:cs typeface="Times New Roman" panose="02020603050405020304" pitchFamily="18" charset="0"/>
                          </a:rPr>
                        </m:ctrlPr>
                      </m:fPr>
                      <m:num>
                        <m:r>
                          <a:rPr lang="de-DE" altLang="zh-CN">
                            <a:effectLst/>
                            <a:latin typeface="Cambria Math" panose="02040503050406030204" pitchFamily="18" charset="0"/>
                            <a:ea typeface="楷体" panose="02010609060101010101" pitchFamily="49" charset="-122"/>
                            <a:cs typeface="Times New Roman" panose="02020603050405020304" pitchFamily="18" charset="0"/>
                          </a:rPr>
                          <m:t>1</m:t>
                        </m:r>
                      </m:num>
                      <m:den>
                        <m:sSub>
                          <m:sSubPr>
                            <m:ctrlPr>
                              <a:rPr lang="zh-CN" altLang="zh-CN"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de-DE" altLang="zh-CN" i="1">
                                <a:effectLst/>
                                <a:latin typeface="Cambria Math" panose="02040503050406030204" pitchFamily="18" charset="0"/>
                                <a:ea typeface="楷体" panose="02010609060101010101" pitchFamily="49" charset="-122"/>
                                <a:cs typeface="Times New Roman" panose="02020603050405020304" pitchFamily="18" charset="0"/>
                              </a:rPr>
                              <m:t>2</m:t>
                            </m:r>
                            <m:r>
                              <a:rPr lang="de-DE" altLang="zh-CN" i="1">
                                <a:effectLst/>
                                <a:latin typeface="Cambria Math" panose="02040503050406030204" pitchFamily="18" charset="0"/>
                                <a:ea typeface="楷体" panose="02010609060101010101" pitchFamily="49" charset="-122"/>
                                <a:cs typeface="Times New Roman" panose="02020603050405020304" pitchFamily="18" charset="0"/>
                              </a:rPr>
                              <m:t>𝐼</m:t>
                            </m:r>
                          </m:e>
                          <m:sub>
                            <m:r>
                              <a:rPr lang="de-DE" altLang="zh-CN" i="1">
                                <a:effectLst/>
                                <a:latin typeface="Cambria Math" panose="02040503050406030204" pitchFamily="18" charset="0"/>
                                <a:ea typeface="楷体" panose="02010609060101010101" pitchFamily="49" charset="-122"/>
                                <a:cs typeface="Times New Roman" panose="02020603050405020304" pitchFamily="18" charset="0"/>
                              </a:rPr>
                              <m:t>3</m:t>
                            </m:r>
                          </m:sub>
                        </m:sSub>
                      </m:den>
                    </m:f>
                    <m:r>
                      <a:rPr lang="de-DE" altLang="zh-CN" i="1">
                        <a:effectLst/>
                        <a:latin typeface="Cambria Math" panose="02040503050406030204" pitchFamily="18" charset="0"/>
                        <a:ea typeface="楷体" panose="02010609060101010101" pitchFamily="49" charset="-122"/>
                        <a:cs typeface="Times New Roman" panose="02020603050405020304" pitchFamily="18" charset="0"/>
                      </a:rPr>
                      <m:t>−</m:t>
                    </m:r>
                    <m:r>
                      <a:rPr lang="de-DE" altLang="zh-CN" i="1">
                        <a:effectLst/>
                        <a:latin typeface="Cambria Math" panose="02040503050406030204" pitchFamily="18" charset="0"/>
                        <a:ea typeface="楷体" panose="02010609060101010101" pitchFamily="49" charset="-122"/>
                        <a:cs typeface="Times New Roman" panose="02020603050405020304" pitchFamily="18" charset="0"/>
                      </a:rPr>
                      <m:t>𝑎</m:t>
                    </m:r>
                  </m:oMath>
                </a14:m>
                <a:r>
                  <a:rPr lang="de-DE" altLang="zh-CN" dirty="0">
                    <a:effectLst/>
                    <a:latin typeface="Times New Roman" panose="02020603050405020304" pitchFamily="18" charset="0"/>
                    <a:ea typeface="楷体" panose="02010609060101010101" pitchFamily="49" charset="-122"/>
                  </a:rPr>
                  <a:t>,  </a:t>
                </a:r>
                <a14:m>
                  <m:oMath xmlns:m="http://schemas.openxmlformats.org/officeDocument/2006/math">
                    <m:r>
                      <a:rPr lang="de-DE" altLang="zh-CN" i="1">
                        <a:effectLst/>
                        <a:latin typeface="Cambria Math" panose="02040503050406030204" pitchFamily="18" charset="0"/>
                        <a:ea typeface="楷体" panose="02010609060101010101" pitchFamily="49" charset="-122"/>
                        <a:cs typeface="Times New Roman" panose="02020603050405020304" pitchFamily="18" charset="0"/>
                      </a:rPr>
                      <m:t>𝑐</m:t>
                    </m:r>
                    <m:r>
                      <a:rPr lang="de-DE" altLang="zh-CN" i="1">
                        <a:effectLst/>
                        <a:latin typeface="Cambria Math" panose="02040503050406030204" pitchFamily="18" charset="0"/>
                        <a:ea typeface="楷体" panose="02010609060101010101" pitchFamily="49" charset="-122"/>
                        <a:cs typeface="Times New Roman" panose="02020603050405020304" pitchFamily="18" charset="0"/>
                      </a:rPr>
                      <m:t>=</m:t>
                    </m:r>
                    <m:f>
                      <m:fPr>
                        <m:ctrlPr>
                          <a:rPr lang="zh-CN" altLang="zh-CN" i="1">
                            <a:effectLst/>
                            <a:latin typeface="Cambria Math" panose="02040503050406030204" pitchFamily="18" charset="0"/>
                            <a:ea typeface="Cambria Math" panose="02040503050406030204" pitchFamily="18" charset="0"/>
                            <a:cs typeface="Times New Roman" panose="02020603050405020304" pitchFamily="18" charset="0"/>
                          </a:rPr>
                        </m:ctrlPr>
                      </m:fPr>
                      <m:num>
                        <m:r>
                          <a:rPr lang="de-DE" altLang="zh-CN" i="1">
                            <a:effectLst/>
                            <a:latin typeface="Cambria Math" panose="02040503050406030204" pitchFamily="18" charset="0"/>
                            <a:ea typeface="楷体" panose="02010609060101010101" pitchFamily="49" charset="-122"/>
                            <a:cs typeface="Times New Roman" panose="02020603050405020304" pitchFamily="18" charset="0"/>
                          </a:rPr>
                          <m:t>1</m:t>
                        </m:r>
                      </m:num>
                      <m:den>
                        <m:r>
                          <a:rPr lang="de-DE" altLang="zh-CN" i="1">
                            <a:effectLst/>
                            <a:latin typeface="Cambria Math" panose="02040503050406030204" pitchFamily="18" charset="0"/>
                            <a:ea typeface="楷体" panose="02010609060101010101" pitchFamily="49" charset="-122"/>
                            <a:cs typeface="Times New Roman" panose="02020603050405020304" pitchFamily="18" charset="0"/>
                          </a:rPr>
                          <m:t>4</m:t>
                        </m:r>
                      </m:den>
                    </m:f>
                    <m:d>
                      <m:dPr>
                        <m:ctrlPr>
                          <a:rPr lang="zh-CN" altLang="zh-CN" i="1">
                            <a:effectLst/>
                            <a:latin typeface="Cambria Math" panose="02040503050406030204" pitchFamily="18" charset="0"/>
                            <a:ea typeface="Cambria Math" panose="02040503050406030204" pitchFamily="18" charset="0"/>
                            <a:cs typeface="Times New Roman" panose="02020603050405020304" pitchFamily="18" charset="0"/>
                          </a:rPr>
                        </m:ctrlPr>
                      </m:dPr>
                      <m:e>
                        <m:f>
                          <m:fPr>
                            <m:ctrlPr>
                              <a:rPr lang="zh-CN" altLang="zh-CN" i="1">
                                <a:effectLst/>
                                <a:latin typeface="Cambria Math" panose="02040503050406030204" pitchFamily="18" charset="0"/>
                                <a:ea typeface="Cambria Math" panose="02040503050406030204" pitchFamily="18" charset="0"/>
                                <a:cs typeface="Times New Roman" panose="02020603050405020304" pitchFamily="18" charset="0"/>
                              </a:rPr>
                            </m:ctrlPr>
                          </m:fPr>
                          <m:num>
                            <m:r>
                              <a:rPr lang="de-DE" altLang="zh-CN" i="1">
                                <a:effectLst/>
                                <a:latin typeface="Cambria Math" panose="02040503050406030204" pitchFamily="18" charset="0"/>
                                <a:ea typeface="楷体" panose="02010609060101010101" pitchFamily="49" charset="-122"/>
                                <a:cs typeface="Times New Roman" panose="02020603050405020304" pitchFamily="18" charset="0"/>
                              </a:rPr>
                              <m:t>1</m:t>
                            </m:r>
                          </m:num>
                          <m:den>
                            <m:r>
                              <a:rPr lang="de-DE" altLang="zh-CN" i="1">
                                <a:effectLst/>
                                <a:latin typeface="Cambria Math" panose="02040503050406030204" pitchFamily="18" charset="0"/>
                                <a:ea typeface="楷体" panose="02010609060101010101" pitchFamily="49" charset="-122"/>
                                <a:cs typeface="Times New Roman" panose="02020603050405020304" pitchFamily="18" charset="0"/>
                              </a:rPr>
                              <m:t>2</m:t>
                            </m:r>
                            <m:sSub>
                              <m:sSubPr>
                                <m:ctrlPr>
                                  <a:rPr lang="zh-CN" altLang="zh-CN"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de-DE" altLang="zh-CN" i="1">
                                    <a:effectLst/>
                                    <a:latin typeface="Cambria Math" panose="02040503050406030204" pitchFamily="18" charset="0"/>
                                    <a:ea typeface="楷体" panose="02010609060101010101" pitchFamily="49" charset="-122"/>
                                    <a:cs typeface="Times New Roman" panose="02020603050405020304" pitchFamily="18" charset="0"/>
                                  </a:rPr>
                                  <m:t>𝐼</m:t>
                                </m:r>
                              </m:e>
                              <m:sub>
                                <m:r>
                                  <a:rPr lang="de-DE" altLang="zh-CN" i="1">
                                    <a:effectLst/>
                                    <a:latin typeface="Cambria Math" panose="02040503050406030204" pitchFamily="18" charset="0"/>
                                    <a:ea typeface="楷体" panose="02010609060101010101" pitchFamily="49" charset="-122"/>
                                    <a:cs typeface="Times New Roman" panose="02020603050405020304" pitchFamily="18" charset="0"/>
                                  </a:rPr>
                                  <m:t>1</m:t>
                                </m:r>
                              </m:sub>
                            </m:sSub>
                          </m:den>
                        </m:f>
                        <m:r>
                          <a:rPr lang="de-DE" altLang="zh-CN" i="1">
                            <a:effectLst/>
                            <a:latin typeface="Cambria Math" panose="02040503050406030204" pitchFamily="18" charset="0"/>
                            <a:ea typeface="楷体" panose="02010609060101010101" pitchFamily="49" charset="-122"/>
                            <a:cs typeface="Times New Roman" panose="02020603050405020304" pitchFamily="18" charset="0"/>
                          </a:rPr>
                          <m:t>−</m:t>
                        </m:r>
                        <m:f>
                          <m:fPr>
                            <m:ctrlPr>
                              <a:rPr lang="zh-CN" altLang="zh-CN" i="1">
                                <a:effectLst/>
                                <a:latin typeface="Cambria Math" panose="02040503050406030204" pitchFamily="18" charset="0"/>
                                <a:ea typeface="Cambria Math" panose="02040503050406030204" pitchFamily="18" charset="0"/>
                                <a:cs typeface="Times New Roman" panose="02020603050405020304" pitchFamily="18" charset="0"/>
                              </a:rPr>
                            </m:ctrlPr>
                          </m:fPr>
                          <m:num>
                            <m:r>
                              <a:rPr lang="de-DE" altLang="zh-CN" i="1">
                                <a:effectLst/>
                                <a:latin typeface="Cambria Math" panose="02040503050406030204" pitchFamily="18" charset="0"/>
                                <a:ea typeface="楷体" panose="02010609060101010101" pitchFamily="49" charset="-122"/>
                                <a:cs typeface="Times New Roman" panose="02020603050405020304" pitchFamily="18" charset="0"/>
                              </a:rPr>
                              <m:t>1</m:t>
                            </m:r>
                          </m:num>
                          <m:den>
                            <m:sSub>
                              <m:sSubPr>
                                <m:ctrlPr>
                                  <a:rPr lang="zh-CN" altLang="zh-CN"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de-DE" altLang="zh-CN" i="1">
                                    <a:effectLst/>
                                    <a:latin typeface="Cambria Math" panose="02040503050406030204" pitchFamily="18" charset="0"/>
                                    <a:ea typeface="楷体" panose="02010609060101010101" pitchFamily="49" charset="-122"/>
                                    <a:cs typeface="Times New Roman" panose="02020603050405020304" pitchFamily="18" charset="0"/>
                                  </a:rPr>
                                  <m:t>2</m:t>
                                </m:r>
                                <m:r>
                                  <a:rPr lang="de-DE" altLang="zh-CN" i="1">
                                    <a:effectLst/>
                                    <a:latin typeface="Cambria Math" panose="02040503050406030204" pitchFamily="18" charset="0"/>
                                    <a:ea typeface="楷体" panose="02010609060101010101" pitchFamily="49" charset="-122"/>
                                    <a:cs typeface="Times New Roman" panose="02020603050405020304" pitchFamily="18" charset="0"/>
                                  </a:rPr>
                                  <m:t>𝐼</m:t>
                                </m:r>
                              </m:e>
                              <m:sub>
                                <m:r>
                                  <a:rPr lang="de-DE" altLang="zh-CN" i="1">
                                    <a:effectLst/>
                                    <a:latin typeface="Cambria Math" panose="02040503050406030204" pitchFamily="18" charset="0"/>
                                    <a:ea typeface="楷体" panose="02010609060101010101" pitchFamily="49" charset="-122"/>
                                    <a:cs typeface="Times New Roman" panose="02020603050405020304" pitchFamily="18" charset="0"/>
                                  </a:rPr>
                                  <m:t>2</m:t>
                                </m:r>
                              </m:sub>
                            </m:sSub>
                          </m:den>
                        </m:f>
                      </m:e>
                    </m:d>
                  </m:oMath>
                </a14:m>
                <a:endParaRPr lang="zh-CN" altLang="en-US" dirty="0"/>
              </a:p>
            </p:txBody>
          </p:sp>
        </mc:Choice>
        <mc:Fallback xmlns="">
          <p:sp>
            <p:nvSpPr>
              <p:cNvPr id="13" name="文本框 12">
                <a:extLst>
                  <a:ext uri="{FF2B5EF4-FFF2-40B4-BE49-F238E27FC236}">
                    <a16:creationId xmlns:a16="http://schemas.microsoft.com/office/drawing/2014/main" id="{B0042505-CC91-7767-E5E7-63178EFC2582}"/>
                  </a:ext>
                </a:extLst>
              </p:cNvPr>
              <p:cNvSpPr txBox="1">
                <a:spLocks noRot="1" noChangeAspect="1" noMove="1" noResize="1" noEditPoints="1" noAdjustHandles="1" noChangeArrowheads="1" noChangeShapeType="1" noTextEdit="1"/>
              </p:cNvSpPr>
              <p:nvPr/>
            </p:nvSpPr>
            <p:spPr>
              <a:xfrm>
                <a:off x="1929760" y="2865778"/>
                <a:ext cx="4843575" cy="582147"/>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D746D8AF-733A-6DA0-A3A2-A0B9DF406B6F}"/>
                  </a:ext>
                </a:extLst>
              </p:cNvPr>
              <p:cNvSpPr txBox="1"/>
              <p:nvPr/>
            </p:nvSpPr>
            <p:spPr>
              <a:xfrm>
                <a:off x="2408125" y="4299170"/>
                <a:ext cx="4572000" cy="41165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zh-CN" altLang="en-US" i="1" smtClean="0">
                              <a:latin typeface="Cambria Math" panose="02040503050406030204" pitchFamily="18" charset="0"/>
                            </a:rPr>
                          </m:ctrlPr>
                        </m:dPr>
                        <m:e>
                          <m:sSup>
                            <m:sSupPr>
                              <m:ctrlPr>
                                <a:rPr lang="zh-CN" altLang="en-US" i="1">
                                  <a:latin typeface="Cambria Math" panose="02040503050406030204" pitchFamily="18" charset="0"/>
                                </a:rPr>
                              </m:ctrlPr>
                            </m:sSupPr>
                            <m:e>
                              <m:r>
                                <a:rPr lang="zh-CN" altLang="en-US" i="1">
                                  <a:latin typeface="Cambria Math" panose="02040503050406030204" pitchFamily="18" charset="0"/>
                                </a:rPr>
                                <m:t>𝑙</m:t>
                              </m:r>
                            </m:e>
                            <m:sup>
                              <m:r>
                                <a:rPr lang="zh-CN" altLang="en-US" i="0">
                                  <a:latin typeface="Cambria Math" panose="02040503050406030204" pitchFamily="18" charset="0"/>
                                </a:rPr>
                                <m:t>′</m:t>
                              </m:r>
                            </m:sup>
                          </m:sSup>
                          <m:sSup>
                            <m:sSupPr>
                              <m:ctrlPr>
                                <a:rPr lang="zh-CN" altLang="en-US" i="1">
                                  <a:latin typeface="Cambria Math" panose="02040503050406030204" pitchFamily="18" charset="0"/>
                                </a:rPr>
                              </m:ctrlPr>
                            </m:sSupPr>
                            <m:e>
                              <m:r>
                                <a:rPr lang="zh-CN" altLang="en-US" i="1">
                                  <a:latin typeface="Cambria Math" panose="02040503050406030204" pitchFamily="18" charset="0"/>
                                </a:rPr>
                                <m:t>𝑚</m:t>
                              </m:r>
                            </m:e>
                            <m:sup>
                              <m:r>
                                <a:rPr lang="zh-CN" altLang="en-US" i="0">
                                  <a:latin typeface="Cambria Math" panose="02040503050406030204" pitchFamily="18" charset="0"/>
                                </a:rPr>
                                <m:t>′</m:t>
                              </m:r>
                            </m:sup>
                          </m:sSup>
                          <m:r>
                            <a:rPr lang="zh-CN" altLang="en-US" i="0">
                              <a:latin typeface="Cambria Math" panose="02040503050406030204" pitchFamily="18" charset="0"/>
                            </a:rPr>
                            <m:t>,</m:t>
                          </m:r>
                          <m:sSup>
                            <m:sSupPr>
                              <m:ctrlPr>
                                <a:rPr lang="zh-CN" altLang="en-US" i="1">
                                  <a:latin typeface="Cambria Math" panose="02040503050406030204" pitchFamily="18" charset="0"/>
                                </a:rPr>
                              </m:ctrlPr>
                            </m:sSupPr>
                            <m:e>
                              <m:r>
                                <a:rPr lang="zh-CN" altLang="en-US" i="1">
                                  <a:latin typeface="Cambria Math" panose="02040503050406030204" pitchFamily="18" charset="0"/>
                                </a:rPr>
                                <m:t>𝑘</m:t>
                              </m:r>
                            </m:e>
                            <m:sup>
                              <m:r>
                                <a:rPr lang="zh-CN" altLang="en-US" i="0">
                                  <a:latin typeface="Cambria Math" panose="02040503050406030204" pitchFamily="18" charset="0"/>
                                </a:rPr>
                                <m:t>′</m:t>
                              </m:r>
                            </m:sup>
                          </m:sSup>
                          <m:d>
                            <m:dPr>
                              <m:begChr m:val="|"/>
                              <m:endChr m:val="|"/>
                              <m:ctrlPr>
                                <a:rPr lang="zh-CN" altLang="en-US" i="1">
                                  <a:latin typeface="Cambria Math" panose="02040503050406030204" pitchFamily="18" charset="0"/>
                                </a:rPr>
                              </m:ctrlPr>
                            </m:dPr>
                            <m:e>
                              <m:sSub>
                                <m:sSubPr>
                                  <m:ctrlPr>
                                    <a:rPr lang="zh-CN" altLang="en-US" i="1">
                                      <a:latin typeface="Cambria Math" panose="02040503050406030204" pitchFamily="18" charset="0"/>
                                    </a:rPr>
                                  </m:ctrlPr>
                                </m:sSubPr>
                                <m:e>
                                  <m:r>
                                    <a:rPr lang="zh-CN" altLang="en-US" i="1">
                                      <a:latin typeface="Cambria Math" panose="02040503050406030204" pitchFamily="18" charset="0"/>
                                    </a:rPr>
                                    <m:t>𝐻</m:t>
                                  </m:r>
                                </m:e>
                                <m:sub>
                                  <m:r>
                                    <a:rPr lang="zh-CN" altLang="en-US" i="1">
                                      <a:latin typeface="Cambria Math" panose="02040503050406030204" pitchFamily="18" charset="0"/>
                                    </a:rPr>
                                    <m:t>𝑑𝑖𝑎𝑔</m:t>
                                  </m:r>
                                </m:sub>
                              </m:sSub>
                            </m:e>
                          </m:d>
                          <m:r>
                            <a:rPr lang="zh-CN" altLang="en-US" i="1">
                              <a:latin typeface="Cambria Math" panose="02040503050406030204" pitchFamily="18" charset="0"/>
                            </a:rPr>
                            <m:t>𝑙𝑚𝑘</m:t>
                          </m:r>
                        </m:e>
                      </m:d>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m:rPr>
                              <m:sty m:val="p"/>
                            </m:rPr>
                            <a:rPr lang="zh-CN" altLang="en-US" i="0">
                              <a:latin typeface="Cambria Math" panose="02040503050406030204" pitchFamily="18" charset="0"/>
                            </a:rPr>
                            <m:t>δ</m:t>
                          </m:r>
                        </m:e>
                        <m:sub>
                          <m:r>
                            <a:rPr lang="zh-CN" altLang="en-US" i="1">
                              <a:latin typeface="Cambria Math" panose="02040503050406030204" pitchFamily="18" charset="0"/>
                            </a:rPr>
                            <m:t>𝑙</m:t>
                          </m:r>
                          <m:sSup>
                            <m:sSupPr>
                              <m:ctrlPr>
                                <a:rPr lang="zh-CN" altLang="en-US" i="1">
                                  <a:latin typeface="Cambria Math" panose="02040503050406030204" pitchFamily="18" charset="0"/>
                                </a:rPr>
                              </m:ctrlPr>
                            </m:sSupPr>
                            <m:e>
                              <m:r>
                                <a:rPr lang="zh-CN" altLang="en-US" i="1">
                                  <a:latin typeface="Cambria Math" panose="02040503050406030204" pitchFamily="18" charset="0"/>
                                </a:rPr>
                                <m:t>𝑙</m:t>
                              </m:r>
                            </m:e>
                            <m:sup>
                              <m:r>
                                <a:rPr lang="zh-CN" altLang="en-US" i="0">
                                  <a:latin typeface="Cambria Math" panose="02040503050406030204" pitchFamily="18" charset="0"/>
                                </a:rPr>
                                <m:t>′</m:t>
                              </m:r>
                            </m:sup>
                          </m:sSup>
                        </m:sub>
                      </m:sSub>
                      <m:sSub>
                        <m:sSubPr>
                          <m:ctrlPr>
                            <a:rPr lang="zh-CN" altLang="en-US" i="1">
                              <a:latin typeface="Cambria Math" panose="02040503050406030204" pitchFamily="18" charset="0"/>
                            </a:rPr>
                          </m:ctrlPr>
                        </m:sSubPr>
                        <m:e>
                          <m:r>
                            <a:rPr lang="zh-CN" altLang="en-US" i="1">
                              <a:latin typeface="Cambria Math" panose="02040503050406030204" pitchFamily="18" charset="0"/>
                            </a:rPr>
                            <m:t>𝛿</m:t>
                          </m:r>
                        </m:e>
                        <m:sub>
                          <m:r>
                            <a:rPr lang="zh-CN" altLang="en-US" i="1">
                              <a:latin typeface="Cambria Math" panose="02040503050406030204" pitchFamily="18" charset="0"/>
                            </a:rPr>
                            <m:t>𝑚</m:t>
                          </m:r>
                          <m:sSup>
                            <m:sSupPr>
                              <m:ctrlPr>
                                <a:rPr lang="zh-CN" altLang="en-US" i="1">
                                  <a:latin typeface="Cambria Math" panose="02040503050406030204" pitchFamily="18" charset="0"/>
                                </a:rPr>
                              </m:ctrlPr>
                            </m:sSupPr>
                            <m:e>
                              <m:r>
                                <a:rPr lang="zh-CN" altLang="en-US" i="1">
                                  <a:latin typeface="Cambria Math" panose="02040503050406030204" pitchFamily="18" charset="0"/>
                                </a:rPr>
                                <m:t>𝑚</m:t>
                              </m:r>
                            </m:e>
                            <m:sup>
                              <m:r>
                                <a:rPr lang="zh-CN" altLang="en-US" i="0">
                                  <a:latin typeface="Cambria Math" panose="02040503050406030204" pitchFamily="18" charset="0"/>
                                </a:rPr>
                                <m:t>′</m:t>
                              </m:r>
                            </m:sup>
                          </m:sSup>
                        </m:sub>
                      </m:sSub>
                      <m:sSub>
                        <m:sSubPr>
                          <m:ctrlPr>
                            <a:rPr lang="zh-CN" altLang="en-US" i="1">
                              <a:latin typeface="Cambria Math" panose="02040503050406030204" pitchFamily="18" charset="0"/>
                            </a:rPr>
                          </m:ctrlPr>
                        </m:sSubPr>
                        <m:e>
                          <m:r>
                            <a:rPr lang="zh-CN" altLang="en-US" i="1">
                              <a:latin typeface="Cambria Math" panose="02040503050406030204" pitchFamily="18" charset="0"/>
                            </a:rPr>
                            <m:t>𝛿</m:t>
                          </m:r>
                        </m:e>
                        <m:sub>
                          <m:r>
                            <a:rPr lang="zh-CN" altLang="en-US" i="1">
                              <a:latin typeface="Cambria Math" panose="02040503050406030204" pitchFamily="18" charset="0"/>
                            </a:rPr>
                            <m:t>𝑘</m:t>
                          </m:r>
                          <m:sSup>
                            <m:sSupPr>
                              <m:ctrlPr>
                                <a:rPr lang="zh-CN" altLang="en-US" i="1">
                                  <a:latin typeface="Cambria Math" panose="02040503050406030204" pitchFamily="18" charset="0"/>
                                </a:rPr>
                              </m:ctrlPr>
                            </m:sSupPr>
                            <m:e>
                              <m:r>
                                <a:rPr lang="zh-CN" altLang="en-US" i="1">
                                  <a:latin typeface="Cambria Math" panose="02040503050406030204" pitchFamily="18" charset="0"/>
                                </a:rPr>
                                <m:t>𝑘</m:t>
                              </m:r>
                            </m:e>
                            <m:sup>
                              <m:r>
                                <a:rPr lang="zh-CN" altLang="en-US" i="0">
                                  <a:latin typeface="Cambria Math" panose="02040503050406030204" pitchFamily="18" charset="0"/>
                                </a:rPr>
                                <m:t>′</m:t>
                              </m:r>
                            </m:sup>
                          </m:sSup>
                        </m:sub>
                      </m:sSub>
                      <m:r>
                        <a:rPr lang="zh-CN" altLang="en-US" i="1">
                          <a:latin typeface="Cambria Math" panose="02040503050406030204" pitchFamily="18" charset="0"/>
                        </a:rPr>
                        <m:t>𝑏</m:t>
                      </m:r>
                      <m:sSup>
                        <m:sSupPr>
                          <m:ctrlPr>
                            <a:rPr lang="zh-CN" altLang="en-US" i="1">
                              <a:latin typeface="Cambria Math" panose="02040503050406030204" pitchFamily="18" charset="0"/>
                            </a:rPr>
                          </m:ctrlPr>
                        </m:sSupPr>
                        <m:e>
                          <m:r>
                            <a:rPr lang="zh-CN" altLang="en-US" i="1">
                              <a:latin typeface="Cambria Math" panose="02040503050406030204" pitchFamily="18" charset="0"/>
                            </a:rPr>
                            <m:t>𝑘</m:t>
                          </m:r>
                        </m:e>
                        <m:sup>
                          <m:r>
                            <a:rPr lang="zh-CN" altLang="en-US" i="0">
                              <a:latin typeface="Cambria Math" panose="02040503050406030204" pitchFamily="18" charset="0"/>
                            </a:rPr>
                            <m:t>2</m:t>
                          </m:r>
                        </m:sup>
                      </m:sSup>
                    </m:oMath>
                  </m:oMathPara>
                </a14:m>
                <a:endParaRPr lang="zh-CN" altLang="en-US" dirty="0"/>
              </a:p>
            </p:txBody>
          </p:sp>
        </mc:Choice>
        <mc:Fallback xmlns="">
          <p:sp>
            <p:nvSpPr>
              <p:cNvPr id="15" name="文本框 14">
                <a:extLst>
                  <a:ext uri="{FF2B5EF4-FFF2-40B4-BE49-F238E27FC236}">
                    <a16:creationId xmlns:a16="http://schemas.microsoft.com/office/drawing/2014/main" id="{D746D8AF-733A-6DA0-A3A2-A0B9DF406B6F}"/>
                  </a:ext>
                </a:extLst>
              </p:cNvPr>
              <p:cNvSpPr txBox="1">
                <a:spLocks noRot="1" noChangeAspect="1" noMove="1" noResize="1" noEditPoints="1" noAdjustHandles="1" noChangeArrowheads="1" noChangeShapeType="1" noTextEdit="1"/>
              </p:cNvSpPr>
              <p:nvPr/>
            </p:nvSpPr>
            <p:spPr>
              <a:xfrm>
                <a:off x="2408125" y="4299170"/>
                <a:ext cx="4572000" cy="411651"/>
              </a:xfrm>
              <a:prstGeom prst="rect">
                <a:avLst/>
              </a:prstGeom>
              <a:blipFill>
                <a:blip r:embed="rId7"/>
                <a:stretch>
                  <a:fillRect b="-735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E61E2B92-0A76-E5B9-665F-DD2D831584DC}"/>
                  </a:ext>
                </a:extLst>
              </p:cNvPr>
              <p:cNvSpPr txBox="1"/>
              <p:nvPr/>
            </p:nvSpPr>
            <p:spPr>
              <a:xfrm>
                <a:off x="538909" y="4869374"/>
                <a:ext cx="8185992" cy="549638"/>
              </a:xfrm>
              <a:prstGeom prst="rect">
                <a:avLst/>
              </a:prstGeom>
              <a:noFill/>
            </p:spPr>
            <p:txBody>
              <a:bodyPr wrap="square">
                <a:spAutoFit/>
              </a:bodyPr>
              <a:lstStyle/>
              <a:p>
                <a14:m>
                  <m:oMath xmlns:m="http://schemas.openxmlformats.org/officeDocument/2006/math">
                    <m:d>
                      <m:dPr>
                        <m:begChr m:val="⟨"/>
                        <m:endChr m:val="⟩"/>
                        <m:ctrlPr>
                          <a:rPr lang="zh-CN" altLang="zh-CN" i="1" smtClean="0">
                            <a:effectLst/>
                            <a:latin typeface="Cambria Math" panose="02040503050406030204" pitchFamily="18" charset="0"/>
                            <a:ea typeface="Cambria Math" panose="02040503050406030204" pitchFamily="18" charset="0"/>
                            <a:cs typeface="Times New Roman" panose="02020603050405020304" pitchFamily="18" charset="0"/>
                          </a:rPr>
                        </m:ctrlPr>
                      </m:dPr>
                      <m:e>
                        <m:sSup>
                          <m:sSupPr>
                            <m:ctrlPr>
                              <a:rPr lang="zh-CN" altLang="zh-CN"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de-DE" altLang="zh-CN" i="1">
                                <a:effectLst/>
                                <a:latin typeface="Cambria Math" panose="02040503050406030204" pitchFamily="18" charset="0"/>
                                <a:ea typeface="楷体" panose="02010609060101010101" pitchFamily="49" charset="-122"/>
                                <a:cs typeface="Times New Roman" panose="02020603050405020304" pitchFamily="18" charset="0"/>
                              </a:rPr>
                              <m:t>𝑙</m:t>
                            </m:r>
                          </m:e>
                          <m:sup>
                            <m:r>
                              <a:rPr lang="de-DE" altLang="zh-CN" i="1">
                                <a:effectLst/>
                                <a:latin typeface="Cambria Math" panose="02040503050406030204" pitchFamily="18" charset="0"/>
                                <a:ea typeface="楷体" panose="02010609060101010101" pitchFamily="49" charset="-122"/>
                                <a:cs typeface="Times New Roman" panose="02020603050405020304" pitchFamily="18" charset="0"/>
                              </a:rPr>
                              <m:t>′</m:t>
                            </m:r>
                          </m:sup>
                        </m:sSup>
                        <m:sSup>
                          <m:sSupPr>
                            <m:ctrlPr>
                              <a:rPr lang="zh-CN" altLang="zh-CN"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de-DE" altLang="zh-CN" i="1">
                                <a:effectLst/>
                                <a:latin typeface="Cambria Math" panose="02040503050406030204" pitchFamily="18" charset="0"/>
                                <a:ea typeface="楷体" panose="02010609060101010101" pitchFamily="49" charset="-122"/>
                                <a:cs typeface="Times New Roman" panose="02020603050405020304" pitchFamily="18" charset="0"/>
                              </a:rPr>
                              <m:t>𝑚</m:t>
                            </m:r>
                          </m:e>
                          <m:sup>
                            <m:r>
                              <a:rPr lang="de-DE" altLang="zh-CN" i="1">
                                <a:effectLst/>
                                <a:latin typeface="Cambria Math" panose="02040503050406030204" pitchFamily="18" charset="0"/>
                                <a:ea typeface="楷体" panose="02010609060101010101" pitchFamily="49" charset="-122"/>
                                <a:cs typeface="Times New Roman" panose="02020603050405020304" pitchFamily="18" charset="0"/>
                              </a:rPr>
                              <m:t>′</m:t>
                            </m:r>
                          </m:sup>
                        </m:sSup>
                        <m:r>
                          <a:rPr lang="de-DE" altLang="zh-CN" i="1">
                            <a:effectLst/>
                            <a:latin typeface="Cambria Math" panose="02040503050406030204" pitchFamily="18" charset="0"/>
                            <a:ea typeface="楷体" panose="02010609060101010101" pitchFamily="49" charset="-122"/>
                            <a:cs typeface="Times New Roman" panose="02020603050405020304" pitchFamily="18" charset="0"/>
                          </a:rPr>
                          <m:t>,</m:t>
                        </m:r>
                        <m:r>
                          <a:rPr lang="de-DE" altLang="zh-CN" i="1">
                            <a:effectLst/>
                            <a:latin typeface="Cambria Math" panose="02040503050406030204" pitchFamily="18" charset="0"/>
                            <a:ea typeface="楷体" panose="02010609060101010101" pitchFamily="49" charset="-122"/>
                            <a:cs typeface="Times New Roman" panose="02020603050405020304" pitchFamily="18" charset="0"/>
                          </a:rPr>
                          <m:t>𝑘</m:t>
                        </m:r>
                        <m:r>
                          <a:rPr lang="de-DE" altLang="zh-CN" i="1">
                            <a:effectLst/>
                            <a:latin typeface="Cambria Math" panose="02040503050406030204" pitchFamily="18" charset="0"/>
                            <a:ea typeface="楷体" panose="02010609060101010101" pitchFamily="49" charset="-122"/>
                            <a:cs typeface="Times New Roman" panose="02020603050405020304" pitchFamily="18" charset="0"/>
                          </a:rPr>
                          <m:t>∓2</m:t>
                        </m:r>
                        <m:d>
                          <m:dPr>
                            <m:begChr m:val="|"/>
                            <m:endChr m:val="|"/>
                            <m:ctrlPr>
                              <a:rPr lang="zh-CN" altLang="zh-CN" i="1">
                                <a:effectLst/>
                                <a:latin typeface="Cambria Math" panose="02040503050406030204" pitchFamily="18" charset="0"/>
                                <a:ea typeface="Cambria Math" panose="02040503050406030204" pitchFamily="18" charset="0"/>
                                <a:cs typeface="Times New Roman" panose="02020603050405020304" pitchFamily="18" charset="0"/>
                              </a:rPr>
                            </m:ctrlPr>
                          </m:dPr>
                          <m:e>
                            <m:sSubSup>
                              <m:sSubSupPr>
                                <m:ctrlPr>
                                  <a:rPr lang="zh-CN" altLang="zh-CN" i="1">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de-DE" altLang="zh-CN" i="1">
                                    <a:effectLst/>
                                    <a:latin typeface="Cambria Math" panose="02040503050406030204" pitchFamily="18" charset="0"/>
                                    <a:ea typeface="楷体" panose="02010609060101010101" pitchFamily="49" charset="-122"/>
                                    <a:cs typeface="Times New Roman" panose="02020603050405020304" pitchFamily="18" charset="0"/>
                                  </a:rPr>
                                  <m:t>𝐻</m:t>
                                </m:r>
                              </m:e>
                              <m:sub>
                                <m:r>
                                  <a:rPr lang="de-DE" altLang="zh-CN" i="1">
                                    <a:effectLst/>
                                    <a:latin typeface="Cambria Math" panose="02040503050406030204" pitchFamily="18" charset="0"/>
                                    <a:ea typeface="楷体" panose="02010609060101010101" pitchFamily="49" charset="-122"/>
                                    <a:cs typeface="Times New Roman" panose="02020603050405020304" pitchFamily="18" charset="0"/>
                                  </a:rPr>
                                  <m:t>𝑜𝑓𝑓</m:t>
                                </m:r>
                              </m:sub>
                              <m:sup>
                                <m:r>
                                  <a:rPr lang="de-DE" altLang="zh-CN" i="1">
                                    <a:effectLst/>
                                    <a:latin typeface="Cambria Math" panose="02040503050406030204" pitchFamily="18" charset="0"/>
                                    <a:ea typeface="楷体" panose="02010609060101010101" pitchFamily="49" charset="-122"/>
                                    <a:cs typeface="Times New Roman" panose="02020603050405020304" pitchFamily="18" charset="0"/>
                                  </a:rPr>
                                  <m:t> </m:t>
                                </m:r>
                              </m:sup>
                            </m:sSubSup>
                          </m:e>
                        </m:d>
                        <m:r>
                          <a:rPr lang="de-DE" altLang="zh-CN" i="1">
                            <a:effectLst/>
                            <a:latin typeface="Cambria Math" panose="02040503050406030204" pitchFamily="18" charset="0"/>
                            <a:ea typeface="楷体" panose="02010609060101010101" pitchFamily="49" charset="-122"/>
                            <a:cs typeface="Times New Roman" panose="02020603050405020304" pitchFamily="18" charset="0"/>
                          </a:rPr>
                          <m:t>𝑙𝑚𝑘</m:t>
                        </m:r>
                      </m:e>
                    </m:d>
                    <m:r>
                      <a:rPr lang="de-DE" altLang="zh-CN" i="1">
                        <a:effectLst/>
                        <a:latin typeface="Cambria Math" panose="02040503050406030204" pitchFamily="18" charset="0"/>
                        <a:ea typeface="楷体" panose="02010609060101010101" pitchFamily="49" charset="-122"/>
                        <a:cs typeface="Times New Roman" panose="02020603050405020304" pitchFamily="18" charset="0"/>
                      </a:rPr>
                      <m:t>=</m:t>
                    </m:r>
                    <m:r>
                      <a:rPr lang="de-DE" altLang="zh-CN" i="1">
                        <a:effectLst/>
                        <a:latin typeface="Cambria Math" panose="02040503050406030204" pitchFamily="18" charset="0"/>
                        <a:ea typeface="楷体" panose="02010609060101010101" pitchFamily="49" charset="-122"/>
                        <a:cs typeface="Times New Roman" panose="02020603050405020304" pitchFamily="18" charset="0"/>
                      </a:rPr>
                      <m:t>𝑐</m:t>
                    </m:r>
                    <m:sSup>
                      <m:sSupPr>
                        <m:ctrlPr>
                          <a:rPr lang="zh-CN" altLang="zh-CN"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de-DE" altLang="zh-CN" i="1">
                            <a:effectLst/>
                            <a:latin typeface="Cambria Math" panose="02040503050406030204" pitchFamily="18" charset="0"/>
                            <a:ea typeface="楷体" panose="02010609060101010101" pitchFamily="49" charset="-122"/>
                            <a:cs typeface="Times New Roman" panose="02020603050405020304" pitchFamily="18" charset="0"/>
                          </a:rPr>
                          <m:t>ℏ</m:t>
                        </m:r>
                      </m:e>
                      <m:sup>
                        <m:r>
                          <a:rPr lang="de-DE" altLang="zh-CN" i="1">
                            <a:effectLst/>
                            <a:latin typeface="Cambria Math" panose="02040503050406030204" pitchFamily="18" charset="0"/>
                            <a:ea typeface="楷体" panose="02010609060101010101" pitchFamily="49" charset="-122"/>
                            <a:cs typeface="Times New Roman" panose="02020603050405020304" pitchFamily="18" charset="0"/>
                          </a:rPr>
                          <m:t>2</m:t>
                        </m:r>
                      </m:sup>
                    </m:sSup>
                    <m:sSup>
                      <m:sSupPr>
                        <m:ctrlPr>
                          <a:rPr lang="zh-CN" altLang="zh-CN" i="1">
                            <a:effectLst/>
                            <a:latin typeface="Cambria Math" panose="02040503050406030204" pitchFamily="18" charset="0"/>
                            <a:ea typeface="Cambria Math" panose="02040503050406030204" pitchFamily="18" charset="0"/>
                            <a:cs typeface="Times New Roman" panose="02020603050405020304" pitchFamily="18" charset="0"/>
                          </a:rPr>
                        </m:ctrlPr>
                      </m:sSupPr>
                      <m:e>
                        <m:d>
                          <m:dPr>
                            <m:ctrlPr>
                              <a:rPr lang="zh-CN" altLang="zh-CN" i="1">
                                <a:effectLst/>
                                <a:latin typeface="Cambria Math" panose="02040503050406030204" pitchFamily="18" charset="0"/>
                                <a:ea typeface="Cambria Math" panose="02040503050406030204" pitchFamily="18" charset="0"/>
                                <a:cs typeface="Times New Roman" panose="02020603050405020304" pitchFamily="18" charset="0"/>
                              </a:rPr>
                            </m:ctrlPr>
                          </m:dPr>
                          <m:e>
                            <m:d>
                              <m:dPr>
                                <m:ctrlPr>
                                  <a:rPr lang="zh-CN" altLang="zh-CN" i="1">
                                    <a:effectLst/>
                                    <a:latin typeface="Cambria Math" panose="02040503050406030204" pitchFamily="18" charset="0"/>
                                    <a:ea typeface="Cambria Math" panose="02040503050406030204" pitchFamily="18" charset="0"/>
                                    <a:cs typeface="Times New Roman" panose="02020603050405020304" pitchFamily="18" charset="0"/>
                                  </a:rPr>
                                </m:ctrlPr>
                              </m:dPr>
                              <m:e>
                                <m:r>
                                  <a:rPr lang="de-DE" altLang="zh-CN" i="1">
                                    <a:effectLst/>
                                    <a:latin typeface="Cambria Math" panose="02040503050406030204" pitchFamily="18" charset="0"/>
                                    <a:ea typeface="楷体" panose="02010609060101010101" pitchFamily="49" charset="-122"/>
                                    <a:cs typeface="Times New Roman" panose="02020603050405020304" pitchFamily="18" charset="0"/>
                                  </a:rPr>
                                  <m:t>𝑙</m:t>
                                </m:r>
                                <m:r>
                                  <a:rPr lang="de-DE" altLang="zh-CN" i="1">
                                    <a:effectLst/>
                                    <a:latin typeface="Cambria Math" panose="02040503050406030204" pitchFamily="18" charset="0"/>
                                    <a:ea typeface="楷体" panose="02010609060101010101" pitchFamily="49" charset="-122"/>
                                    <a:cs typeface="Times New Roman" panose="02020603050405020304" pitchFamily="18" charset="0"/>
                                  </a:rPr>
                                  <m:t>±</m:t>
                                </m:r>
                                <m:r>
                                  <a:rPr lang="de-DE" altLang="zh-CN" i="1">
                                    <a:effectLst/>
                                    <a:latin typeface="Cambria Math" panose="02040503050406030204" pitchFamily="18" charset="0"/>
                                    <a:ea typeface="楷体" panose="02010609060101010101" pitchFamily="49" charset="-122"/>
                                    <a:cs typeface="Times New Roman" panose="02020603050405020304" pitchFamily="18" charset="0"/>
                                  </a:rPr>
                                  <m:t>𝑘</m:t>
                                </m:r>
                              </m:e>
                            </m:d>
                            <m:d>
                              <m:dPr>
                                <m:ctrlPr>
                                  <a:rPr lang="zh-CN" altLang="zh-CN" i="1">
                                    <a:effectLst/>
                                    <a:latin typeface="Cambria Math" panose="02040503050406030204" pitchFamily="18" charset="0"/>
                                    <a:ea typeface="Cambria Math" panose="02040503050406030204" pitchFamily="18" charset="0"/>
                                    <a:cs typeface="Times New Roman" panose="02020603050405020304" pitchFamily="18" charset="0"/>
                                  </a:rPr>
                                </m:ctrlPr>
                              </m:dPr>
                              <m:e>
                                <m:r>
                                  <a:rPr lang="de-DE" altLang="zh-CN" i="1">
                                    <a:effectLst/>
                                    <a:latin typeface="Cambria Math" panose="02040503050406030204" pitchFamily="18" charset="0"/>
                                    <a:ea typeface="楷体" panose="02010609060101010101" pitchFamily="49" charset="-122"/>
                                    <a:cs typeface="Times New Roman" panose="02020603050405020304" pitchFamily="18" charset="0"/>
                                  </a:rPr>
                                  <m:t>𝑙</m:t>
                                </m:r>
                                <m:r>
                                  <a:rPr lang="de-DE" altLang="zh-CN" i="1">
                                    <a:effectLst/>
                                    <a:latin typeface="Cambria Math" panose="02040503050406030204" pitchFamily="18" charset="0"/>
                                    <a:ea typeface="楷体" panose="02010609060101010101" pitchFamily="49" charset="-122"/>
                                    <a:cs typeface="Times New Roman" panose="02020603050405020304" pitchFamily="18" charset="0"/>
                                  </a:rPr>
                                  <m:t>∓</m:t>
                                </m:r>
                                <m:r>
                                  <a:rPr lang="de-DE" altLang="zh-CN" i="1">
                                    <a:effectLst/>
                                    <a:latin typeface="Cambria Math" panose="02040503050406030204" pitchFamily="18" charset="0"/>
                                    <a:ea typeface="楷体" panose="02010609060101010101" pitchFamily="49" charset="-122"/>
                                    <a:cs typeface="Times New Roman" panose="02020603050405020304" pitchFamily="18" charset="0"/>
                                  </a:rPr>
                                  <m:t>𝑘</m:t>
                                </m:r>
                                <m:r>
                                  <a:rPr lang="de-DE" altLang="zh-CN" i="1">
                                    <a:effectLst/>
                                    <a:latin typeface="Cambria Math" panose="02040503050406030204" pitchFamily="18" charset="0"/>
                                    <a:ea typeface="楷体" panose="02010609060101010101" pitchFamily="49" charset="-122"/>
                                    <a:cs typeface="Times New Roman" panose="02020603050405020304" pitchFamily="18" charset="0"/>
                                  </a:rPr>
                                  <m:t>+1</m:t>
                                </m:r>
                              </m:e>
                            </m:d>
                            <m:d>
                              <m:dPr>
                                <m:ctrlPr>
                                  <a:rPr lang="zh-CN" altLang="zh-CN" i="1">
                                    <a:effectLst/>
                                    <a:latin typeface="Cambria Math" panose="02040503050406030204" pitchFamily="18" charset="0"/>
                                    <a:ea typeface="Cambria Math" panose="02040503050406030204" pitchFamily="18" charset="0"/>
                                    <a:cs typeface="Times New Roman" panose="02020603050405020304" pitchFamily="18" charset="0"/>
                                  </a:rPr>
                                </m:ctrlPr>
                              </m:dPr>
                              <m:e>
                                <m:r>
                                  <a:rPr lang="de-DE" altLang="zh-CN" i="1">
                                    <a:effectLst/>
                                    <a:latin typeface="Cambria Math" panose="02040503050406030204" pitchFamily="18" charset="0"/>
                                    <a:ea typeface="楷体" panose="02010609060101010101" pitchFamily="49" charset="-122"/>
                                    <a:cs typeface="Times New Roman" panose="02020603050405020304" pitchFamily="18" charset="0"/>
                                  </a:rPr>
                                  <m:t>𝑙</m:t>
                                </m:r>
                                <m:r>
                                  <a:rPr lang="de-DE" altLang="zh-CN" i="1">
                                    <a:effectLst/>
                                    <a:latin typeface="Cambria Math" panose="02040503050406030204" pitchFamily="18" charset="0"/>
                                    <a:ea typeface="楷体" panose="02010609060101010101" pitchFamily="49" charset="-122"/>
                                    <a:cs typeface="Times New Roman" panose="02020603050405020304" pitchFamily="18" charset="0"/>
                                  </a:rPr>
                                  <m:t>±</m:t>
                                </m:r>
                                <m:r>
                                  <a:rPr lang="de-DE" altLang="zh-CN" i="1">
                                    <a:effectLst/>
                                    <a:latin typeface="Cambria Math" panose="02040503050406030204" pitchFamily="18" charset="0"/>
                                    <a:ea typeface="楷体" panose="02010609060101010101" pitchFamily="49" charset="-122"/>
                                    <a:cs typeface="Times New Roman" panose="02020603050405020304" pitchFamily="18" charset="0"/>
                                  </a:rPr>
                                  <m:t>𝑘</m:t>
                                </m:r>
                                <m:r>
                                  <a:rPr lang="de-DE" altLang="zh-CN" i="1">
                                    <a:effectLst/>
                                    <a:latin typeface="Cambria Math" panose="02040503050406030204" pitchFamily="18" charset="0"/>
                                    <a:ea typeface="楷体" panose="02010609060101010101" pitchFamily="49" charset="-122"/>
                                    <a:cs typeface="Times New Roman" panose="02020603050405020304" pitchFamily="18" charset="0"/>
                                  </a:rPr>
                                  <m:t>−1</m:t>
                                </m:r>
                              </m:e>
                            </m:d>
                            <m:d>
                              <m:dPr>
                                <m:ctrlPr>
                                  <a:rPr lang="zh-CN" altLang="zh-CN" i="1">
                                    <a:effectLst/>
                                    <a:latin typeface="Cambria Math" panose="02040503050406030204" pitchFamily="18" charset="0"/>
                                    <a:ea typeface="Cambria Math" panose="02040503050406030204" pitchFamily="18" charset="0"/>
                                    <a:cs typeface="Times New Roman" panose="02020603050405020304" pitchFamily="18" charset="0"/>
                                  </a:rPr>
                                </m:ctrlPr>
                              </m:dPr>
                              <m:e>
                                <m:r>
                                  <a:rPr lang="de-DE" altLang="zh-CN" i="1">
                                    <a:effectLst/>
                                    <a:latin typeface="Cambria Math" panose="02040503050406030204" pitchFamily="18" charset="0"/>
                                    <a:ea typeface="楷体" panose="02010609060101010101" pitchFamily="49" charset="-122"/>
                                    <a:cs typeface="Times New Roman" panose="02020603050405020304" pitchFamily="18" charset="0"/>
                                  </a:rPr>
                                  <m:t>𝑙</m:t>
                                </m:r>
                                <m:r>
                                  <a:rPr lang="de-DE" altLang="zh-CN" i="1">
                                    <a:effectLst/>
                                    <a:latin typeface="Cambria Math" panose="02040503050406030204" pitchFamily="18" charset="0"/>
                                    <a:ea typeface="楷体" panose="02010609060101010101" pitchFamily="49" charset="-122"/>
                                    <a:cs typeface="Times New Roman" panose="02020603050405020304" pitchFamily="18" charset="0"/>
                                  </a:rPr>
                                  <m:t>∓</m:t>
                                </m:r>
                                <m:r>
                                  <a:rPr lang="de-DE" altLang="zh-CN" i="1">
                                    <a:effectLst/>
                                    <a:latin typeface="Cambria Math" panose="02040503050406030204" pitchFamily="18" charset="0"/>
                                    <a:ea typeface="楷体" panose="02010609060101010101" pitchFamily="49" charset="-122"/>
                                    <a:cs typeface="Times New Roman" panose="02020603050405020304" pitchFamily="18" charset="0"/>
                                  </a:rPr>
                                  <m:t>𝑘</m:t>
                                </m:r>
                                <m:r>
                                  <a:rPr lang="de-DE" altLang="zh-CN" i="1">
                                    <a:effectLst/>
                                    <a:latin typeface="Cambria Math" panose="02040503050406030204" pitchFamily="18" charset="0"/>
                                    <a:ea typeface="楷体" panose="02010609060101010101" pitchFamily="49" charset="-122"/>
                                    <a:cs typeface="Times New Roman" panose="02020603050405020304" pitchFamily="18" charset="0"/>
                                  </a:rPr>
                                  <m:t>+2</m:t>
                                </m:r>
                              </m:e>
                            </m:d>
                          </m:e>
                        </m:d>
                      </m:e>
                      <m:sup>
                        <m:f>
                          <m:fPr>
                            <m:ctrlPr>
                              <a:rPr lang="zh-CN" altLang="zh-CN" i="1">
                                <a:effectLst/>
                                <a:latin typeface="Cambria Math" panose="02040503050406030204" pitchFamily="18" charset="0"/>
                                <a:ea typeface="Cambria Math" panose="02040503050406030204" pitchFamily="18" charset="0"/>
                                <a:cs typeface="Times New Roman" panose="02020603050405020304" pitchFamily="18" charset="0"/>
                              </a:rPr>
                            </m:ctrlPr>
                          </m:fPr>
                          <m:num>
                            <m:r>
                              <a:rPr lang="de-DE" altLang="zh-CN" i="1">
                                <a:effectLst/>
                                <a:latin typeface="Cambria Math" panose="02040503050406030204" pitchFamily="18" charset="0"/>
                                <a:ea typeface="楷体" panose="02010609060101010101" pitchFamily="49" charset="-122"/>
                                <a:cs typeface="Times New Roman" panose="02020603050405020304" pitchFamily="18" charset="0"/>
                              </a:rPr>
                              <m:t>1</m:t>
                            </m:r>
                          </m:num>
                          <m:den>
                            <m:r>
                              <a:rPr lang="de-DE" altLang="zh-CN" i="1">
                                <a:effectLst/>
                                <a:latin typeface="Cambria Math" panose="02040503050406030204" pitchFamily="18" charset="0"/>
                                <a:ea typeface="楷体" panose="02010609060101010101" pitchFamily="49" charset="-122"/>
                                <a:cs typeface="Times New Roman" panose="02020603050405020304" pitchFamily="18" charset="0"/>
                              </a:rPr>
                              <m:t>2</m:t>
                            </m:r>
                          </m:den>
                        </m:f>
                      </m:sup>
                    </m:sSup>
                    <m:sSub>
                      <m:sSubPr>
                        <m:ctrlPr>
                          <a:rPr lang="zh-CN" altLang="zh-CN"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de-DE" altLang="zh-CN" i="1">
                            <a:effectLst/>
                            <a:latin typeface="Cambria Math" panose="02040503050406030204" pitchFamily="18" charset="0"/>
                            <a:ea typeface="楷体" panose="02010609060101010101" pitchFamily="49" charset="-122"/>
                            <a:cs typeface="Times New Roman" panose="02020603050405020304" pitchFamily="18" charset="0"/>
                          </a:rPr>
                          <m:t>𝛿</m:t>
                        </m:r>
                      </m:e>
                      <m:sub>
                        <m:r>
                          <a:rPr lang="de-DE" altLang="zh-CN" i="1">
                            <a:effectLst/>
                            <a:latin typeface="Cambria Math" panose="02040503050406030204" pitchFamily="18" charset="0"/>
                            <a:ea typeface="楷体" panose="02010609060101010101" pitchFamily="49" charset="-122"/>
                            <a:cs typeface="Times New Roman" panose="02020603050405020304" pitchFamily="18" charset="0"/>
                          </a:rPr>
                          <m:t>𝑙</m:t>
                        </m:r>
                        <m:sSup>
                          <m:sSupPr>
                            <m:ctrlPr>
                              <a:rPr lang="zh-CN" altLang="zh-CN"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de-DE" altLang="zh-CN" i="1">
                                <a:effectLst/>
                                <a:latin typeface="Cambria Math" panose="02040503050406030204" pitchFamily="18" charset="0"/>
                                <a:ea typeface="楷体" panose="02010609060101010101" pitchFamily="49" charset="-122"/>
                                <a:cs typeface="Times New Roman" panose="02020603050405020304" pitchFamily="18" charset="0"/>
                              </a:rPr>
                              <m:t>𝑙</m:t>
                            </m:r>
                          </m:e>
                          <m:sup>
                            <m:r>
                              <a:rPr lang="de-DE" altLang="zh-CN" i="1">
                                <a:effectLst/>
                                <a:latin typeface="Cambria Math" panose="02040503050406030204" pitchFamily="18" charset="0"/>
                                <a:ea typeface="楷体" panose="02010609060101010101" pitchFamily="49" charset="-122"/>
                                <a:cs typeface="Times New Roman" panose="02020603050405020304" pitchFamily="18" charset="0"/>
                              </a:rPr>
                              <m:t>′</m:t>
                            </m:r>
                          </m:sup>
                        </m:sSup>
                      </m:sub>
                    </m:sSub>
                    <m:sSub>
                      <m:sSubPr>
                        <m:ctrlPr>
                          <a:rPr lang="zh-CN" altLang="zh-CN"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de-DE" altLang="zh-CN" i="1">
                            <a:effectLst/>
                            <a:latin typeface="Cambria Math" panose="02040503050406030204" pitchFamily="18" charset="0"/>
                            <a:ea typeface="楷体" panose="02010609060101010101" pitchFamily="49" charset="-122"/>
                            <a:cs typeface="Times New Roman" panose="02020603050405020304" pitchFamily="18" charset="0"/>
                          </a:rPr>
                          <m:t>𝛿</m:t>
                        </m:r>
                      </m:e>
                      <m:sub>
                        <m:r>
                          <a:rPr lang="de-DE" altLang="zh-CN" i="1">
                            <a:effectLst/>
                            <a:latin typeface="Cambria Math" panose="02040503050406030204" pitchFamily="18" charset="0"/>
                            <a:ea typeface="楷体" panose="02010609060101010101" pitchFamily="49" charset="-122"/>
                            <a:cs typeface="Times New Roman" panose="02020603050405020304" pitchFamily="18" charset="0"/>
                          </a:rPr>
                          <m:t>𝑚</m:t>
                        </m:r>
                        <m:sSup>
                          <m:sSupPr>
                            <m:ctrlPr>
                              <a:rPr lang="zh-CN" altLang="zh-CN"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de-DE" altLang="zh-CN" i="1">
                                <a:effectLst/>
                                <a:latin typeface="Cambria Math" panose="02040503050406030204" pitchFamily="18" charset="0"/>
                                <a:ea typeface="楷体" panose="02010609060101010101" pitchFamily="49" charset="-122"/>
                                <a:cs typeface="Times New Roman" panose="02020603050405020304" pitchFamily="18" charset="0"/>
                              </a:rPr>
                              <m:t>𝑚</m:t>
                            </m:r>
                          </m:e>
                          <m:sup>
                            <m:r>
                              <a:rPr lang="de-DE" altLang="zh-CN" i="1">
                                <a:effectLst/>
                                <a:latin typeface="Cambria Math" panose="02040503050406030204" pitchFamily="18" charset="0"/>
                                <a:ea typeface="楷体" panose="02010609060101010101" pitchFamily="49" charset="-122"/>
                                <a:cs typeface="Times New Roman" panose="02020603050405020304" pitchFamily="18" charset="0"/>
                              </a:rPr>
                              <m:t>′</m:t>
                            </m:r>
                          </m:sup>
                        </m:sSup>
                      </m:sub>
                    </m:sSub>
                  </m:oMath>
                </a14:m>
                <a:r>
                  <a:rPr lang="de-DE" altLang="zh-CN" dirty="0">
                    <a:effectLst/>
                    <a:latin typeface="Times New Roman" panose="02020603050405020304" pitchFamily="18" charset="0"/>
                    <a:ea typeface="楷体" panose="02010609060101010101" pitchFamily="49" charset="-122"/>
                  </a:rPr>
                  <a:t> </a:t>
                </a:r>
                <a:endParaRPr lang="zh-CN" altLang="en-US" dirty="0"/>
              </a:p>
            </p:txBody>
          </p:sp>
        </mc:Choice>
        <mc:Fallback xmlns="">
          <p:sp>
            <p:nvSpPr>
              <p:cNvPr id="17" name="文本框 16">
                <a:extLst>
                  <a:ext uri="{FF2B5EF4-FFF2-40B4-BE49-F238E27FC236}">
                    <a16:creationId xmlns:a16="http://schemas.microsoft.com/office/drawing/2014/main" id="{E61E2B92-0A76-E5B9-665F-DD2D831584DC}"/>
                  </a:ext>
                </a:extLst>
              </p:cNvPr>
              <p:cNvSpPr txBox="1">
                <a:spLocks noRot="1" noChangeAspect="1" noMove="1" noResize="1" noEditPoints="1" noAdjustHandles="1" noChangeArrowheads="1" noChangeShapeType="1" noTextEdit="1"/>
              </p:cNvSpPr>
              <p:nvPr/>
            </p:nvSpPr>
            <p:spPr>
              <a:xfrm>
                <a:off x="538909" y="4869374"/>
                <a:ext cx="8185992" cy="549638"/>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A703AA69-90DD-6F75-E84A-0627C51087E0}"/>
                  </a:ext>
                </a:extLst>
              </p:cNvPr>
              <p:cNvSpPr txBox="1"/>
              <p:nvPr/>
            </p:nvSpPr>
            <p:spPr>
              <a:xfrm>
                <a:off x="2789123" y="5890682"/>
                <a:ext cx="274563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en-US" i="1" smtClean="0">
                              <a:latin typeface="Cambria Math" panose="02040503050406030204" pitchFamily="18" charset="0"/>
                            </a:rPr>
                          </m:ctrlPr>
                        </m:sSubPr>
                        <m:e>
                          <m:r>
                            <a:rPr lang="zh-CN" altLang="en-US" i="1">
                              <a:latin typeface="Cambria Math" panose="02040503050406030204" pitchFamily="18" charset="0"/>
                            </a:rPr>
                            <m:t>𝐸</m:t>
                          </m:r>
                        </m:e>
                        <m:sub>
                          <m:r>
                            <a:rPr lang="zh-CN" altLang="en-US" i="1">
                              <a:latin typeface="Cambria Math" panose="02040503050406030204" pitchFamily="18" charset="0"/>
                            </a:rPr>
                            <m:t>𝑙𝑘</m:t>
                          </m:r>
                        </m:sub>
                      </m:sSub>
                      <m:r>
                        <a:rPr lang="zh-CN" altLang="en-US" i="0">
                          <a:latin typeface="Cambria Math" panose="02040503050406030204" pitchFamily="18" charset="0"/>
                        </a:rPr>
                        <m:t>=</m:t>
                      </m:r>
                      <m:sSup>
                        <m:sSupPr>
                          <m:ctrlPr>
                            <a:rPr lang="zh-CN" altLang="en-US" i="1">
                              <a:latin typeface="Cambria Math" panose="02040503050406030204" pitchFamily="18" charset="0"/>
                            </a:rPr>
                          </m:ctrlPr>
                        </m:sSupPr>
                        <m:e>
                          <m:r>
                            <a:rPr lang="zh-CN" altLang="en-US" i="0">
                              <a:latin typeface="Cambria Math" panose="02040503050406030204" pitchFamily="18" charset="0"/>
                            </a:rPr>
                            <m:t>ℏ</m:t>
                          </m:r>
                        </m:e>
                        <m:sup>
                          <m:r>
                            <a:rPr lang="zh-CN" altLang="en-US" i="0">
                              <a:latin typeface="Cambria Math" panose="02040503050406030204" pitchFamily="18" charset="0"/>
                            </a:rPr>
                            <m:t>2</m:t>
                          </m:r>
                        </m:sup>
                      </m:sSup>
                      <m:d>
                        <m:dPr>
                          <m:ctrlPr>
                            <a:rPr lang="zh-CN" altLang="en-US" i="1">
                              <a:latin typeface="Cambria Math" panose="02040503050406030204" pitchFamily="18" charset="0"/>
                            </a:rPr>
                          </m:ctrlPr>
                        </m:dPr>
                        <m:e>
                          <m:r>
                            <a:rPr lang="zh-CN" altLang="en-US" i="1">
                              <a:latin typeface="Cambria Math" panose="02040503050406030204" pitchFamily="18" charset="0"/>
                            </a:rPr>
                            <m:t>𝑎𝑙</m:t>
                          </m:r>
                          <m:d>
                            <m:dPr>
                              <m:ctrlPr>
                                <a:rPr lang="zh-CN" altLang="en-US" i="1">
                                  <a:latin typeface="Cambria Math" panose="02040503050406030204" pitchFamily="18" charset="0"/>
                                </a:rPr>
                              </m:ctrlPr>
                            </m:dPr>
                            <m:e>
                              <m:r>
                                <a:rPr lang="zh-CN" altLang="en-US" i="1">
                                  <a:latin typeface="Cambria Math" panose="02040503050406030204" pitchFamily="18" charset="0"/>
                                </a:rPr>
                                <m:t>𝑙</m:t>
                              </m:r>
                              <m:r>
                                <a:rPr lang="zh-CN" altLang="en-US" i="0">
                                  <a:latin typeface="Cambria Math" panose="02040503050406030204" pitchFamily="18" charset="0"/>
                                </a:rPr>
                                <m:t>+1</m:t>
                              </m:r>
                            </m:e>
                          </m:d>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𝜆</m:t>
                              </m:r>
                            </m:e>
                            <m:sub>
                              <m:r>
                                <a:rPr lang="zh-CN" altLang="en-US" i="1">
                                  <a:latin typeface="Cambria Math" panose="02040503050406030204" pitchFamily="18" charset="0"/>
                                </a:rPr>
                                <m:t>𝑘</m:t>
                              </m:r>
                            </m:sub>
                          </m:sSub>
                        </m:e>
                      </m:d>
                    </m:oMath>
                  </m:oMathPara>
                </a14:m>
                <a:endParaRPr lang="zh-CN" altLang="en-US" dirty="0"/>
              </a:p>
            </p:txBody>
          </p:sp>
        </mc:Choice>
        <mc:Fallback xmlns="">
          <p:sp>
            <p:nvSpPr>
              <p:cNvPr id="14" name="文本框 13">
                <a:extLst>
                  <a:ext uri="{FF2B5EF4-FFF2-40B4-BE49-F238E27FC236}">
                    <a16:creationId xmlns:a16="http://schemas.microsoft.com/office/drawing/2014/main" id="{A703AA69-90DD-6F75-E84A-0627C51087E0}"/>
                  </a:ext>
                </a:extLst>
              </p:cNvPr>
              <p:cNvSpPr txBox="1">
                <a:spLocks noRot="1" noChangeAspect="1" noMove="1" noResize="1" noEditPoints="1" noAdjustHandles="1" noChangeArrowheads="1" noChangeShapeType="1" noTextEdit="1"/>
              </p:cNvSpPr>
              <p:nvPr/>
            </p:nvSpPr>
            <p:spPr>
              <a:xfrm>
                <a:off x="2789123" y="5890682"/>
                <a:ext cx="2745639" cy="369332"/>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矩形 15">
                <a:extLst>
                  <a:ext uri="{FF2B5EF4-FFF2-40B4-BE49-F238E27FC236}">
                    <a16:creationId xmlns:a16="http://schemas.microsoft.com/office/drawing/2014/main" id="{1A841F4E-3145-78F8-44E7-C9A21D8B36A1}"/>
                  </a:ext>
                </a:extLst>
              </p:cNvPr>
              <p:cNvSpPr/>
              <p:nvPr/>
            </p:nvSpPr>
            <p:spPr>
              <a:xfrm>
                <a:off x="5805693" y="5659240"/>
                <a:ext cx="2745639" cy="707886"/>
              </a:xfrm>
              <a:prstGeom prst="rect">
                <a:avLst/>
              </a:prstGeom>
            </p:spPr>
            <p:txBody>
              <a:bodyPr wrap="square">
                <a:spAutoFit/>
              </a:bodyPr>
              <a:lstStyle/>
              <a:p>
                <a:pPr marR="0" lvl="0" algn="l" defTabSz="914400" rtl="0" eaLnBrk="1" fontAlgn="base" latinLnBrk="0" hangingPunct="1">
                  <a:lnSpc>
                    <a:spcPct val="100000"/>
                  </a:lnSpc>
                  <a:spcBef>
                    <a:spcPct val="0"/>
                  </a:spcBef>
                  <a:spcAft>
                    <a:spcPct val="0"/>
                  </a:spcAft>
                  <a:buClrTx/>
                  <a:buSzTx/>
                  <a:tabLst/>
                  <a:defRPr/>
                </a:pPr>
                <a:r>
                  <a:rPr lang="en-US" altLang="zh-CN" sz="2000" dirty="0">
                    <a:solidFill>
                      <a:srgbClr val="003399"/>
                    </a:solidFill>
                    <a:latin typeface="Tahoma" panose="020B0604030504040204" pitchFamily="34" charset="0"/>
                    <a:ea typeface="Tahoma" panose="020B0604030504040204" pitchFamily="34" charset="0"/>
                    <a:cs typeface="Tahoma" panose="020B0604030504040204" pitchFamily="34" charset="0"/>
                  </a:rPr>
                  <a:t>each level degenerate for </a:t>
                </a:r>
                <a14:m>
                  <m:oMath xmlns:m="http://schemas.openxmlformats.org/officeDocument/2006/math">
                    <m:r>
                      <a:rPr lang="en-US" altLang="zh-CN" sz="2000" b="0" i="0" smtClean="0">
                        <a:solidFill>
                          <a:srgbClr val="003399"/>
                        </a:solidFill>
                        <a:latin typeface="Cambria Math" panose="02040503050406030204" pitchFamily="18" charset="0"/>
                        <a:ea typeface="Tahoma" panose="020B0604030504040204" pitchFamily="34" charset="0"/>
                        <a:cs typeface="Tahoma" panose="020B0604030504040204" pitchFamily="34" charset="0"/>
                      </a:rPr>
                      <m:t>−</m:t>
                    </m:r>
                    <m:r>
                      <a:rPr lang="en-US" altLang="zh-CN" sz="2000" b="0" i="1" smtClean="0">
                        <a:solidFill>
                          <a:srgbClr val="003399"/>
                        </a:solidFill>
                        <a:latin typeface="Cambria Math" panose="02040503050406030204" pitchFamily="18" charset="0"/>
                        <a:ea typeface="Tahoma" panose="020B0604030504040204" pitchFamily="34" charset="0"/>
                        <a:cs typeface="Tahoma" panose="020B0604030504040204" pitchFamily="34" charset="0"/>
                      </a:rPr>
                      <m:t>𝑙</m:t>
                    </m:r>
                    <m:r>
                      <a:rPr lang="en-US" altLang="zh-CN" sz="2000" b="0" i="1" smtClean="0">
                        <a:solidFill>
                          <a:srgbClr val="003399"/>
                        </a:solidFill>
                        <a:latin typeface="Cambria Math" panose="02040503050406030204" pitchFamily="18" charset="0"/>
                        <a:ea typeface="Tahoma" panose="020B0604030504040204" pitchFamily="34" charset="0"/>
                        <a:cs typeface="Tahoma" panose="020B0604030504040204" pitchFamily="34" charset="0"/>
                      </a:rPr>
                      <m:t>≤</m:t>
                    </m:r>
                    <m:r>
                      <a:rPr lang="en-US" altLang="zh-CN" sz="2000" b="0" i="1" smtClean="0">
                        <a:solidFill>
                          <a:srgbClr val="003399"/>
                        </a:solidFill>
                        <a:latin typeface="Cambria Math" panose="02040503050406030204" pitchFamily="18" charset="0"/>
                        <a:ea typeface="Tahoma" panose="020B0604030504040204" pitchFamily="34" charset="0"/>
                        <a:cs typeface="Tahoma" panose="020B0604030504040204" pitchFamily="34" charset="0"/>
                      </a:rPr>
                      <m:t>𝑚</m:t>
                    </m:r>
                    <m:r>
                      <a:rPr lang="en-US" altLang="zh-CN" sz="2000" b="0" i="1" smtClean="0">
                        <a:solidFill>
                          <a:srgbClr val="003399"/>
                        </a:solidFill>
                        <a:latin typeface="Cambria Math" panose="02040503050406030204" pitchFamily="18" charset="0"/>
                        <a:ea typeface="Tahoma" panose="020B0604030504040204" pitchFamily="34" charset="0"/>
                        <a:cs typeface="Tahoma" panose="020B0604030504040204" pitchFamily="34" charset="0"/>
                      </a:rPr>
                      <m:t>≤</m:t>
                    </m:r>
                    <m:r>
                      <a:rPr lang="en-US" altLang="zh-CN" sz="2000" b="0" i="1" smtClean="0">
                        <a:solidFill>
                          <a:srgbClr val="003399"/>
                        </a:solidFill>
                        <a:latin typeface="Cambria Math" panose="02040503050406030204" pitchFamily="18" charset="0"/>
                        <a:ea typeface="Tahoma" panose="020B0604030504040204" pitchFamily="34" charset="0"/>
                        <a:cs typeface="Tahoma" panose="020B0604030504040204" pitchFamily="34" charset="0"/>
                      </a:rPr>
                      <m:t>𝑙</m:t>
                    </m:r>
                  </m:oMath>
                </a14:m>
                <a:r>
                  <a:rPr lang="en-US" altLang="zh-CN" sz="2000" dirty="0">
                    <a:solidFill>
                      <a:srgbClr val="003399"/>
                    </a:solidFill>
                    <a:latin typeface="Tahoma" panose="020B0604030504040204" pitchFamily="34" charset="0"/>
                    <a:ea typeface="Tahoma" panose="020B0604030504040204" pitchFamily="34" charset="0"/>
                    <a:cs typeface="Tahoma" panose="020B0604030504040204" pitchFamily="34" charset="0"/>
                  </a:rPr>
                  <a:t> </a:t>
                </a:r>
                <a:endParaRPr kumimoji="0" lang="en-US" altLang="zh-CN" sz="2000" i="0" u="none" strike="noStrike" kern="1200" cap="none" spc="0" normalizeH="0" baseline="0" noProof="0" dirty="0">
                  <a:ln>
                    <a:noFill/>
                  </a:ln>
                  <a:solidFill>
                    <a:srgbClr val="003399"/>
                  </a:solidFill>
                  <a:effectLst/>
                  <a:uLnTx/>
                  <a:uFillTx/>
                  <a:latin typeface="Tahoma" panose="020B0604030504040204" pitchFamily="34" charset="0"/>
                  <a:ea typeface="Tahoma" panose="020B0604030504040204" pitchFamily="34" charset="0"/>
                  <a:cs typeface="Tahoma" panose="020B0604030504040204" pitchFamily="34" charset="0"/>
                </a:endParaRPr>
              </a:p>
            </p:txBody>
          </p:sp>
        </mc:Choice>
        <mc:Fallback xmlns="">
          <p:sp>
            <p:nvSpPr>
              <p:cNvPr id="16" name="矩形 15">
                <a:extLst>
                  <a:ext uri="{FF2B5EF4-FFF2-40B4-BE49-F238E27FC236}">
                    <a16:creationId xmlns:a16="http://schemas.microsoft.com/office/drawing/2014/main" id="{1A841F4E-3145-78F8-44E7-C9A21D8B36A1}"/>
                  </a:ext>
                </a:extLst>
              </p:cNvPr>
              <p:cNvSpPr>
                <a:spLocks noRot="1" noChangeAspect="1" noMove="1" noResize="1" noEditPoints="1" noAdjustHandles="1" noChangeArrowheads="1" noChangeShapeType="1" noTextEdit="1"/>
              </p:cNvSpPr>
              <p:nvPr/>
            </p:nvSpPr>
            <p:spPr>
              <a:xfrm>
                <a:off x="5805693" y="5659240"/>
                <a:ext cx="2745639" cy="707886"/>
              </a:xfrm>
              <a:prstGeom prst="rect">
                <a:avLst/>
              </a:prstGeom>
              <a:blipFill>
                <a:blip r:embed="rId10"/>
                <a:stretch>
                  <a:fillRect l="-2217" t="-4310" b="-1465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57930081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1BFCAE-16FF-7E2E-D76E-EDAD6760A314}"/>
            </a:ext>
          </a:extLst>
        </p:cNvPr>
        <p:cNvGrpSpPr/>
        <p:nvPr/>
      </p:nvGrpSpPr>
      <p:grpSpPr>
        <a:xfrm>
          <a:off x="0" y="0"/>
          <a:ext cx="0" cy="0"/>
          <a:chOff x="0" y="0"/>
          <a:chExt cx="0" cy="0"/>
        </a:xfrm>
      </p:grpSpPr>
      <p:sp>
        <p:nvSpPr>
          <p:cNvPr id="111618" name="Rectangle 2">
            <a:extLst>
              <a:ext uri="{FF2B5EF4-FFF2-40B4-BE49-F238E27FC236}">
                <a16:creationId xmlns:a16="http://schemas.microsoft.com/office/drawing/2014/main" id="{850F0964-60B2-2A43-3011-947E2A3952E1}"/>
              </a:ext>
            </a:extLst>
          </p:cNvPr>
          <p:cNvSpPr>
            <a:spLocks noGrp="1" noChangeArrowheads="1"/>
          </p:cNvSpPr>
          <p:nvPr>
            <p:ph type="title"/>
          </p:nvPr>
        </p:nvSpPr>
        <p:spPr>
          <a:xfrm>
            <a:off x="562142" y="302422"/>
            <a:ext cx="8064610" cy="692542"/>
          </a:xfrm>
          <a:noFill/>
        </p:spPr>
        <p:txBody>
          <a:bodyPr/>
          <a:lstStyle/>
          <a:p>
            <a:pPr eaLnBrk="1" hangingPunct="1"/>
            <a:r>
              <a:rPr lang="en-US" altLang="zh-CN" sz="2200" b="1" u="sng" dirty="0">
                <a:latin typeface="Tahoma" panose="020B0604030504040204" pitchFamily="34" charset="0"/>
                <a:ea typeface="Tahoma" panose="020B0604030504040204" pitchFamily="34" charset="0"/>
                <a:cs typeface="Tahoma" panose="020B0604030504040204" pitchFamily="34" charset="0"/>
              </a:rPr>
              <a:t> </a:t>
            </a:r>
          </a:p>
        </p:txBody>
      </p:sp>
      <p:sp>
        <p:nvSpPr>
          <p:cNvPr id="4" name="Rectangle 2">
            <a:extLst>
              <a:ext uri="{FF2B5EF4-FFF2-40B4-BE49-F238E27FC236}">
                <a16:creationId xmlns:a16="http://schemas.microsoft.com/office/drawing/2014/main" id="{979F6C13-FA5B-644E-8DA6-B3215D24D6F6}"/>
              </a:ext>
            </a:extLst>
          </p:cNvPr>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zh-CN" sz="1800" b="0" i="0" u="none" strike="noStrike" kern="1200" cap="none" spc="0" normalizeH="0" baseline="0" noProof="0" dirty="0">
              <a:ln>
                <a:noFill/>
              </a:ln>
              <a:solidFill>
                <a:srgbClr val="000000"/>
              </a:solidFill>
              <a:effectLst/>
              <a:uLnTx/>
              <a:uFillTx/>
              <a:latin typeface="Arial" panose="020B0604020202020204" pitchFamily="34" charset="0"/>
              <a:ea typeface="宋体" pitchFamily="2" charset="-122"/>
              <a:cs typeface="+mn-cs"/>
            </a:endParaRPr>
          </a:p>
        </p:txBody>
      </p:sp>
      <p:sp>
        <p:nvSpPr>
          <p:cNvPr id="8" name="Rectangle 6">
            <a:extLst>
              <a:ext uri="{FF2B5EF4-FFF2-40B4-BE49-F238E27FC236}">
                <a16:creationId xmlns:a16="http://schemas.microsoft.com/office/drawing/2014/main" id="{A61B0510-E700-183F-3EA9-186A1C672CB6}"/>
              </a:ext>
            </a:extLst>
          </p:cNvPr>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zh-CN" sz="1800" b="0" i="0" u="none" strike="noStrike" kern="1200" cap="none" spc="0" normalizeH="0" baseline="0" noProof="0" dirty="0">
              <a:ln>
                <a:noFill/>
              </a:ln>
              <a:solidFill>
                <a:srgbClr val="000000"/>
              </a:solidFill>
              <a:effectLst/>
              <a:uLnTx/>
              <a:uFillTx/>
              <a:latin typeface="Arial" panose="020B0604020202020204" pitchFamily="34" charset="0"/>
              <a:ea typeface="宋体" pitchFamily="2" charset="-122"/>
              <a:cs typeface="+mn-cs"/>
            </a:endParaRPr>
          </a:p>
        </p:txBody>
      </p:sp>
      <p:sp>
        <p:nvSpPr>
          <p:cNvPr id="11" name="Rectangle 8">
            <a:extLst>
              <a:ext uri="{FF2B5EF4-FFF2-40B4-BE49-F238E27FC236}">
                <a16:creationId xmlns:a16="http://schemas.microsoft.com/office/drawing/2014/main" id="{E53BD54D-D12A-FDAB-F997-9D87BE06475A}"/>
              </a:ext>
            </a:extLst>
          </p:cNvPr>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zh-CN" sz="1800" b="0" i="0" u="none" strike="noStrike" kern="1200" cap="none" spc="0" normalizeH="0" baseline="0" noProof="0" dirty="0">
              <a:ln>
                <a:noFill/>
              </a:ln>
              <a:solidFill>
                <a:srgbClr val="000000"/>
              </a:solidFill>
              <a:effectLst/>
              <a:uLnTx/>
              <a:uFillTx/>
              <a:latin typeface="Arial" panose="020B0604020202020204" pitchFamily="34" charset="0"/>
              <a:ea typeface="宋体" pitchFamily="2" charset="-122"/>
              <a:cs typeface="+mn-cs"/>
            </a:endParaRPr>
          </a:p>
        </p:txBody>
      </p:sp>
      <p:sp>
        <p:nvSpPr>
          <p:cNvPr id="12" name="Rectangle 9">
            <a:extLst>
              <a:ext uri="{FF2B5EF4-FFF2-40B4-BE49-F238E27FC236}">
                <a16:creationId xmlns:a16="http://schemas.microsoft.com/office/drawing/2014/main" id="{E564374C-5859-BC10-B2D3-F77690DC1758}"/>
              </a:ext>
            </a:extLst>
          </p:cNvPr>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zh-CN" sz="1800" b="0" i="0" u="none" strike="noStrike" kern="1200" cap="none" spc="0" normalizeH="0" baseline="0" noProof="0" dirty="0">
              <a:ln>
                <a:noFill/>
              </a:ln>
              <a:solidFill>
                <a:srgbClr val="000000"/>
              </a:solidFill>
              <a:effectLst/>
              <a:uLnTx/>
              <a:uFillTx/>
              <a:latin typeface="Arial" panose="020B0604020202020204" pitchFamily="34" charset="0"/>
              <a:ea typeface="宋体" pitchFamily="2" charset="-122"/>
              <a:cs typeface="+mn-cs"/>
            </a:endParaRPr>
          </a:p>
        </p:txBody>
      </p:sp>
      <p:pic>
        <p:nvPicPr>
          <p:cNvPr id="18" name="图片 17">
            <a:extLst>
              <a:ext uri="{FF2B5EF4-FFF2-40B4-BE49-F238E27FC236}">
                <a16:creationId xmlns:a16="http://schemas.microsoft.com/office/drawing/2014/main" id="{EB188E30-71F4-69D4-71C1-55CA1A8C589E}"/>
              </a:ext>
            </a:extLst>
          </p:cNvPr>
          <p:cNvPicPr>
            <a:picLocks noChangeAspect="1"/>
          </p:cNvPicPr>
          <p:nvPr/>
        </p:nvPicPr>
        <p:blipFill>
          <a:blip r:embed="rId3"/>
          <a:stretch>
            <a:fillRect/>
          </a:stretch>
        </p:blipFill>
        <p:spPr>
          <a:xfrm>
            <a:off x="1719295" y="630696"/>
            <a:ext cx="5553009" cy="3691899"/>
          </a:xfrm>
          <a:prstGeom prst="rect">
            <a:avLst/>
          </a:prstGeom>
        </p:spPr>
      </p:pic>
      <p:pic>
        <p:nvPicPr>
          <p:cNvPr id="20" name="图片 19">
            <a:extLst>
              <a:ext uri="{FF2B5EF4-FFF2-40B4-BE49-F238E27FC236}">
                <a16:creationId xmlns:a16="http://schemas.microsoft.com/office/drawing/2014/main" id="{88707332-BD1F-A0EA-2904-CFB95896FEA0}"/>
              </a:ext>
            </a:extLst>
          </p:cNvPr>
          <p:cNvPicPr>
            <a:picLocks noChangeAspect="1"/>
          </p:cNvPicPr>
          <p:nvPr/>
        </p:nvPicPr>
        <p:blipFill>
          <a:blip r:embed="rId4"/>
          <a:stretch>
            <a:fillRect/>
          </a:stretch>
        </p:blipFill>
        <p:spPr>
          <a:xfrm>
            <a:off x="1731714" y="4948841"/>
            <a:ext cx="5680572" cy="1451295"/>
          </a:xfrm>
          <a:prstGeom prst="rect">
            <a:avLst/>
          </a:prstGeom>
        </p:spPr>
      </p:pic>
      <p:cxnSp>
        <p:nvCxnSpPr>
          <p:cNvPr id="21" name="直接连接符 20">
            <a:extLst>
              <a:ext uri="{FF2B5EF4-FFF2-40B4-BE49-F238E27FC236}">
                <a16:creationId xmlns:a16="http://schemas.microsoft.com/office/drawing/2014/main" id="{1C689C5D-4D5C-0308-8D7D-FA30D0114693}"/>
              </a:ext>
            </a:extLst>
          </p:cNvPr>
          <p:cNvCxnSpPr>
            <a:cxnSpLocks/>
          </p:cNvCxnSpPr>
          <p:nvPr/>
        </p:nvCxnSpPr>
        <p:spPr>
          <a:xfrm>
            <a:off x="1795496" y="5977202"/>
            <a:ext cx="5409639" cy="0"/>
          </a:xfrm>
          <a:prstGeom prst="line">
            <a:avLst/>
          </a:prstGeom>
          <a:ln>
            <a:solidFill>
              <a:srgbClr val="0000CC"/>
            </a:solidFill>
          </a:ln>
        </p:spPr>
        <p:style>
          <a:lnRef idx="3">
            <a:schemeClr val="dk1"/>
          </a:lnRef>
          <a:fillRef idx="0">
            <a:schemeClr val="dk1"/>
          </a:fillRef>
          <a:effectRef idx="2">
            <a:schemeClr val="dk1"/>
          </a:effectRef>
          <a:fontRef idx="minor">
            <a:schemeClr val="tx1"/>
          </a:fontRef>
        </p:style>
      </p:cxnSp>
      <p:cxnSp>
        <p:nvCxnSpPr>
          <p:cNvPr id="25" name="直接连接符 24">
            <a:extLst>
              <a:ext uri="{FF2B5EF4-FFF2-40B4-BE49-F238E27FC236}">
                <a16:creationId xmlns:a16="http://schemas.microsoft.com/office/drawing/2014/main" id="{5E8D386B-8F89-28F0-0871-786CC00E6FC9}"/>
              </a:ext>
            </a:extLst>
          </p:cNvPr>
          <p:cNvCxnSpPr>
            <a:cxnSpLocks/>
          </p:cNvCxnSpPr>
          <p:nvPr/>
        </p:nvCxnSpPr>
        <p:spPr>
          <a:xfrm>
            <a:off x="3352800" y="4322595"/>
            <a:ext cx="2311400" cy="0"/>
          </a:xfrm>
          <a:prstGeom prst="line">
            <a:avLst/>
          </a:prstGeom>
          <a:ln>
            <a:solidFill>
              <a:srgbClr val="0000CC"/>
            </a:solidFill>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93886721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0A6DD0-494D-4C25-8A1F-AD1694FD2FE9}"/>
            </a:ext>
          </a:extLst>
        </p:cNvPr>
        <p:cNvGrpSpPr/>
        <p:nvPr/>
      </p:nvGrpSpPr>
      <p:grpSpPr>
        <a:xfrm>
          <a:off x="0" y="0"/>
          <a:ext cx="0" cy="0"/>
          <a:chOff x="0" y="0"/>
          <a:chExt cx="0" cy="0"/>
        </a:xfrm>
      </p:grpSpPr>
      <p:pic>
        <p:nvPicPr>
          <p:cNvPr id="30" name="图片 29" descr="图示">
            <a:extLst>
              <a:ext uri="{FF2B5EF4-FFF2-40B4-BE49-F238E27FC236}">
                <a16:creationId xmlns:a16="http://schemas.microsoft.com/office/drawing/2014/main" id="{E87D5F57-6C2B-AFAF-D3E6-80A5027775CE}"/>
              </a:ext>
            </a:extLst>
          </p:cNvPr>
          <p:cNvPicPr>
            <a:picLocks noChangeAspect="1"/>
          </p:cNvPicPr>
          <p:nvPr/>
        </p:nvPicPr>
        <p:blipFill>
          <a:blip r:embed="rId3" cstate="print">
            <a:extLst>
              <a:ext uri="{28A0092B-C50C-407E-A947-70E740481C1C}">
                <a14:useLocalDpi xmlns:a14="http://schemas.microsoft.com/office/drawing/2010/main" val="0"/>
              </a:ext>
            </a:extLst>
          </a:blip>
          <a:srcRect l="14912" t="29097" r="6423" b="13467"/>
          <a:stretch>
            <a:fillRect/>
          </a:stretch>
        </p:blipFill>
        <p:spPr>
          <a:xfrm>
            <a:off x="5160717" y="1259457"/>
            <a:ext cx="3661550" cy="5241550"/>
          </a:xfrm>
          <a:prstGeom prst="rect">
            <a:avLst/>
          </a:prstGeom>
        </p:spPr>
      </p:pic>
      <p:sp>
        <p:nvSpPr>
          <p:cNvPr id="2" name="AutoShape 21">
            <a:extLst>
              <a:ext uri="{FF2B5EF4-FFF2-40B4-BE49-F238E27FC236}">
                <a16:creationId xmlns:a16="http://schemas.microsoft.com/office/drawing/2014/main" id="{5920E8FE-2D40-FAC4-A0FB-0016C93036DB}"/>
              </a:ext>
            </a:extLst>
          </p:cNvPr>
          <p:cNvSpPr>
            <a:spLocks noChangeArrowheads="1"/>
          </p:cNvSpPr>
          <p:nvPr/>
        </p:nvSpPr>
        <p:spPr bwMode="auto">
          <a:xfrm>
            <a:off x="964596" y="5018611"/>
            <a:ext cx="3382634" cy="817872"/>
          </a:xfrm>
          <a:prstGeom prst="roundRect">
            <a:avLst>
              <a:gd name="adj" fmla="val 16667"/>
            </a:avLst>
          </a:prstGeom>
          <a:solidFill>
            <a:srgbClr val="00FF00">
              <a:alpha val="50195"/>
            </a:srgbClr>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en-US" altLang="zh-CN" sz="1350">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111618" name="Rectangle 2">
                <a:extLst>
                  <a:ext uri="{FF2B5EF4-FFF2-40B4-BE49-F238E27FC236}">
                    <a16:creationId xmlns:a16="http://schemas.microsoft.com/office/drawing/2014/main" id="{E3CB9321-8F22-AE09-7749-A162DDDB8F25}"/>
                  </a:ext>
                </a:extLst>
              </p:cNvPr>
              <p:cNvSpPr>
                <a:spLocks noGrp="1" noChangeArrowheads="1"/>
              </p:cNvSpPr>
              <p:nvPr>
                <p:ph type="title"/>
              </p:nvPr>
            </p:nvSpPr>
            <p:spPr>
              <a:xfrm>
                <a:off x="1130826" y="305135"/>
                <a:ext cx="6611015" cy="542330"/>
              </a:xfrm>
              <a:noFill/>
            </p:spPr>
            <p:txBody>
              <a:bodyPr/>
              <a:lstStyle/>
              <a:p>
                <a:pPr eaLnBrk="1" hangingPunct="1"/>
                <a:r>
                  <a:rPr lang="en-US" altLang="zh-CN" sz="2600" u="sng" dirty="0">
                    <a:latin typeface="Tahoma" panose="020B0604030504040204" pitchFamily="34" charset="0"/>
                    <a:ea typeface="Tahoma" panose="020B0604030504040204" pitchFamily="34" charset="0"/>
                    <a:cs typeface="Tahoma" panose="020B0604030504040204" pitchFamily="34" charset="0"/>
                  </a:rPr>
                  <a:t>The </a:t>
                </a:r>
                <a14:m>
                  <m:oMath xmlns:m="http://schemas.openxmlformats.org/officeDocument/2006/math">
                    <m:r>
                      <a:rPr lang="en-US" altLang="zh-CN" sz="2600" b="0" i="1" u="sng" smtClean="0">
                        <a:latin typeface="Cambria Math" panose="02040503050406030204" pitchFamily="18" charset="0"/>
                        <a:ea typeface="Tahoma" panose="020B0604030504040204" pitchFamily="34" charset="0"/>
                        <a:cs typeface="Tahoma" panose="020B0604030504040204" pitchFamily="34" charset="0"/>
                      </a:rPr>
                      <m:t>𝜎</m:t>
                    </m:r>
                  </m:oMath>
                </a14:m>
                <a:r>
                  <a:rPr lang="en-US" altLang="zh-CN" sz="2600" u="sng" dirty="0">
                    <a:latin typeface="Tahoma" panose="020B0604030504040204" pitchFamily="34" charset="0"/>
                    <a:ea typeface="Tahoma" panose="020B0604030504040204" pitchFamily="34" charset="0"/>
                    <a:cs typeface="Tahoma" panose="020B0604030504040204" pitchFamily="34" charset="0"/>
                  </a:rPr>
                  <a:t>-doubling phenomena </a:t>
                </a:r>
              </a:p>
            </p:txBody>
          </p:sp>
        </mc:Choice>
        <mc:Fallback xmlns="">
          <p:sp>
            <p:nvSpPr>
              <p:cNvPr id="111618" name="Rectangle 2">
                <a:extLst>
                  <a:ext uri="{FF2B5EF4-FFF2-40B4-BE49-F238E27FC236}">
                    <a16:creationId xmlns:a16="http://schemas.microsoft.com/office/drawing/2014/main" id="{E3CB9321-8F22-AE09-7749-A162DDDB8F25}"/>
                  </a:ext>
                </a:extLst>
              </p:cNvPr>
              <p:cNvSpPr>
                <a:spLocks noGrp="1" noRot="1" noChangeAspect="1" noMove="1" noResize="1" noEditPoints="1" noAdjustHandles="1" noChangeArrowheads="1" noChangeShapeType="1" noTextEdit="1"/>
              </p:cNvSpPr>
              <p:nvPr>
                <p:ph type="title"/>
              </p:nvPr>
            </p:nvSpPr>
            <p:spPr>
              <a:xfrm>
                <a:off x="1130826" y="305135"/>
                <a:ext cx="6611015" cy="542330"/>
              </a:xfrm>
              <a:blipFill>
                <a:blip r:embed="rId4"/>
                <a:stretch>
                  <a:fillRect t="-6742" b="-22472"/>
                </a:stretch>
              </a:blipFill>
            </p:spPr>
            <p:txBody>
              <a:bodyPr/>
              <a:lstStyle/>
              <a:p>
                <a:r>
                  <a:rPr lang="zh-CN" altLang="en-US">
                    <a:noFill/>
                  </a:rPr>
                  <a:t> </a:t>
                </a:r>
              </a:p>
            </p:txBody>
          </p:sp>
        </mc:Fallback>
      </mc:AlternateContent>
      <p:sp>
        <p:nvSpPr>
          <p:cNvPr id="4" name="Rectangle 2">
            <a:extLst>
              <a:ext uri="{FF2B5EF4-FFF2-40B4-BE49-F238E27FC236}">
                <a16:creationId xmlns:a16="http://schemas.microsoft.com/office/drawing/2014/main" id="{DC043614-34DC-5E0F-05C8-2D7356D8C4A7}"/>
              </a:ext>
            </a:extLst>
          </p:cNvPr>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zh-CN" sz="1800" b="0" i="0" u="none" strike="noStrike" kern="1200" cap="none" spc="0" normalizeH="0" baseline="0" noProof="0" dirty="0">
              <a:ln>
                <a:noFill/>
              </a:ln>
              <a:solidFill>
                <a:srgbClr val="000000"/>
              </a:solidFill>
              <a:effectLst/>
              <a:uLnTx/>
              <a:uFillTx/>
              <a:latin typeface="Arial" panose="020B0604020202020204" pitchFamily="34" charset="0"/>
              <a:ea typeface="宋体" pitchFamily="2" charset="-122"/>
              <a:cs typeface="+mn-cs"/>
            </a:endParaRPr>
          </a:p>
        </p:txBody>
      </p:sp>
      <p:sp>
        <p:nvSpPr>
          <p:cNvPr id="8" name="Rectangle 6">
            <a:extLst>
              <a:ext uri="{FF2B5EF4-FFF2-40B4-BE49-F238E27FC236}">
                <a16:creationId xmlns:a16="http://schemas.microsoft.com/office/drawing/2014/main" id="{E495A52A-230F-3D45-ECF6-AC142424F5CA}"/>
              </a:ext>
            </a:extLst>
          </p:cNvPr>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zh-CN" sz="1800" b="0" i="0" u="none" strike="noStrike" kern="1200" cap="none" spc="0" normalizeH="0" baseline="0" noProof="0" dirty="0">
              <a:ln>
                <a:noFill/>
              </a:ln>
              <a:solidFill>
                <a:srgbClr val="000000"/>
              </a:solidFill>
              <a:effectLst/>
              <a:uLnTx/>
              <a:uFillTx/>
              <a:latin typeface="Arial" panose="020B0604020202020204" pitchFamily="34" charset="0"/>
              <a:ea typeface="宋体" pitchFamily="2" charset="-122"/>
              <a:cs typeface="+mn-cs"/>
            </a:endParaRPr>
          </a:p>
        </p:txBody>
      </p:sp>
      <p:sp>
        <p:nvSpPr>
          <p:cNvPr id="11" name="Rectangle 8">
            <a:extLst>
              <a:ext uri="{FF2B5EF4-FFF2-40B4-BE49-F238E27FC236}">
                <a16:creationId xmlns:a16="http://schemas.microsoft.com/office/drawing/2014/main" id="{7F2ABA8E-2A0F-5BD2-DDDD-BB93E87E67C7}"/>
              </a:ext>
            </a:extLst>
          </p:cNvPr>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zh-CN" sz="1800" b="0" i="0" u="none" strike="noStrike" kern="1200" cap="none" spc="0" normalizeH="0" baseline="0" noProof="0" dirty="0">
              <a:ln>
                <a:noFill/>
              </a:ln>
              <a:solidFill>
                <a:srgbClr val="000000"/>
              </a:solidFill>
              <a:effectLst/>
              <a:uLnTx/>
              <a:uFillTx/>
              <a:latin typeface="Arial" panose="020B0604020202020204" pitchFamily="34" charset="0"/>
              <a:ea typeface="宋体" pitchFamily="2" charset="-122"/>
              <a:cs typeface="+mn-cs"/>
            </a:endParaRPr>
          </a:p>
        </p:txBody>
      </p:sp>
      <p:sp>
        <p:nvSpPr>
          <p:cNvPr id="12" name="Rectangle 9">
            <a:extLst>
              <a:ext uri="{FF2B5EF4-FFF2-40B4-BE49-F238E27FC236}">
                <a16:creationId xmlns:a16="http://schemas.microsoft.com/office/drawing/2014/main" id="{030EE252-06D3-2E63-EDF7-1BA816CDAF26}"/>
              </a:ext>
            </a:extLst>
          </p:cNvPr>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zh-CN" sz="1800" b="0" i="0" u="none" strike="noStrike" kern="1200" cap="none" spc="0" normalizeH="0" baseline="0" noProof="0" dirty="0">
              <a:ln>
                <a:noFill/>
              </a:ln>
              <a:solidFill>
                <a:srgbClr val="000000"/>
              </a:solidFill>
              <a:effectLst/>
              <a:uLnTx/>
              <a:uFillTx/>
              <a:latin typeface="Arial" panose="020B0604020202020204" pitchFamily="34" charset="0"/>
              <a:ea typeface="宋体" pitchFamily="2" charset="-122"/>
              <a:cs typeface="+mn-cs"/>
            </a:endParaRPr>
          </a:p>
        </p:txBody>
      </p:sp>
      <mc:AlternateContent xmlns:mc="http://schemas.openxmlformats.org/markup-compatibility/2006" xmlns:a14="http://schemas.microsoft.com/office/drawing/2010/main">
        <mc:Choice Requires="a14">
          <p:sp>
            <p:nvSpPr>
              <p:cNvPr id="20" name="矩形 19">
                <a:extLst>
                  <a:ext uri="{FF2B5EF4-FFF2-40B4-BE49-F238E27FC236}">
                    <a16:creationId xmlns:a16="http://schemas.microsoft.com/office/drawing/2014/main" id="{621E0388-B7A0-2CBA-8AF2-ED8E3EBBF584}"/>
                  </a:ext>
                </a:extLst>
              </p:cNvPr>
              <p:cNvSpPr/>
              <p:nvPr/>
            </p:nvSpPr>
            <p:spPr>
              <a:xfrm>
                <a:off x="678837" y="1259457"/>
                <a:ext cx="5200415" cy="458395"/>
              </a:xfrm>
              <a:prstGeom prst="rect">
                <a:avLst/>
              </a:prstGeom>
            </p:spPr>
            <p:txBody>
              <a:bodyPr wrap="square">
                <a:spAutoFit/>
              </a:bodyPr>
              <a:lstStyle/>
              <a:p>
                <a:pPr marL="342900" lvl="0" indent="-342900">
                  <a:buFont typeface="Arial" panose="020B0604020202020204" pitchFamily="34" charset="0"/>
                  <a:buChar char="•"/>
                  <a:defRPr/>
                </a:pPr>
                <a14:m>
                  <m:oMath xmlns:m="http://schemas.openxmlformats.org/officeDocument/2006/math">
                    <m:sSub>
                      <m:sSubPr>
                        <m:ctrlPr>
                          <a:rPr lang="zh-CN" altLang="zh-CN" i="1">
                            <a:latin typeface="Cambria Math" panose="02040503050406030204" pitchFamily="18" charset="0"/>
                          </a:rPr>
                        </m:ctrlPr>
                      </m:sSubPr>
                      <m:e>
                        <m:r>
                          <a:rPr lang="de-DE" altLang="zh-CN" i="1">
                            <a:latin typeface="Cambria Math" panose="02040503050406030204" pitchFamily="18" charset="0"/>
                          </a:rPr>
                          <m:t>𝐼</m:t>
                        </m:r>
                      </m:e>
                      <m:sub>
                        <m:r>
                          <a:rPr lang="de-DE" altLang="zh-CN" i="1">
                            <a:latin typeface="Cambria Math" panose="02040503050406030204" pitchFamily="18" charset="0"/>
                          </a:rPr>
                          <m:t>3</m:t>
                        </m:r>
                      </m:sub>
                    </m:sSub>
                    <m:r>
                      <a:rPr lang="de-DE" altLang="zh-CN" i="1">
                        <a:latin typeface="Cambria Math" panose="02040503050406030204" pitchFamily="18" charset="0"/>
                      </a:rPr>
                      <m:t>≪</m:t>
                    </m:r>
                    <m:sSub>
                      <m:sSubPr>
                        <m:ctrlPr>
                          <a:rPr lang="zh-CN" altLang="zh-CN" i="1">
                            <a:latin typeface="Cambria Math" panose="02040503050406030204" pitchFamily="18" charset="0"/>
                          </a:rPr>
                        </m:ctrlPr>
                      </m:sSubPr>
                      <m:e>
                        <m:r>
                          <a:rPr lang="de-DE" altLang="zh-CN" i="1">
                            <a:latin typeface="Cambria Math" panose="02040503050406030204" pitchFamily="18" charset="0"/>
                          </a:rPr>
                          <m:t>𝐼</m:t>
                        </m:r>
                      </m:e>
                      <m:sub>
                        <m:r>
                          <a:rPr lang="de-DE" altLang="zh-CN" i="1">
                            <a:latin typeface="Cambria Math" panose="02040503050406030204" pitchFamily="18" charset="0"/>
                          </a:rPr>
                          <m:t>2</m:t>
                        </m:r>
                      </m:sub>
                    </m:sSub>
                    <m:r>
                      <a:rPr lang="de-DE" altLang="zh-CN" i="1">
                        <a:latin typeface="Cambria Math" panose="02040503050406030204" pitchFamily="18" charset="0"/>
                      </a:rPr>
                      <m:t>≲</m:t>
                    </m:r>
                    <m:sSub>
                      <m:sSubPr>
                        <m:ctrlPr>
                          <a:rPr lang="zh-CN" altLang="zh-CN" i="1">
                            <a:latin typeface="Cambria Math" panose="02040503050406030204" pitchFamily="18" charset="0"/>
                          </a:rPr>
                        </m:ctrlPr>
                      </m:sSubPr>
                      <m:e>
                        <m:r>
                          <a:rPr lang="de-DE" altLang="zh-CN" i="1">
                            <a:latin typeface="Cambria Math" panose="02040503050406030204" pitchFamily="18" charset="0"/>
                          </a:rPr>
                          <m:t>𝐼</m:t>
                        </m:r>
                      </m:e>
                      <m:sub>
                        <m:r>
                          <a:rPr lang="de-DE" altLang="zh-CN" i="1">
                            <a:latin typeface="Cambria Math" panose="02040503050406030204" pitchFamily="18" charset="0"/>
                          </a:rPr>
                          <m:t>1</m:t>
                        </m:r>
                      </m:sub>
                    </m:sSub>
                  </m:oMath>
                </a14:m>
                <a:r>
                  <a:rPr kumimoji="0" lang="en-US" altLang="zh-CN" sz="2200" i="0" u="none" strike="noStrike" kern="1200" cap="none" spc="0" normalizeH="0" baseline="0" noProof="0" dirty="0">
                    <a:ln>
                      <a:noFill/>
                    </a:ln>
                    <a:solidFill>
                      <a:srgbClr val="003399"/>
                    </a:solidFill>
                    <a:effectLst/>
                    <a:uLnTx/>
                    <a:uFillTx/>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 </a:t>
                </a:r>
                <a:r>
                  <a:rPr kumimoji="0" lang="en-US" altLang="zh-CN" sz="2200" i="0" u="none" strike="noStrike" kern="1200" cap="none" spc="0" normalizeH="0" noProof="0" dirty="0">
                    <a:ln>
                      <a:noFill/>
                    </a:ln>
                    <a:solidFill>
                      <a:srgbClr val="003399"/>
                    </a:solidFill>
                    <a:effectLst/>
                    <a:uLnTx/>
                    <a:uFillTx/>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 </a:t>
                </a:r>
                <a14:m>
                  <m:oMath xmlns:m="http://schemas.openxmlformats.org/officeDocument/2006/math">
                    <m:sSub>
                      <m:sSubPr>
                        <m:ctrlPr>
                          <a:rPr kumimoji="0" lang="en-US" altLang="zh-CN" sz="2200" b="0" i="1" u="none" strike="noStrike" kern="1200" cap="none" spc="0" normalizeH="0" noProof="0" smtClean="0">
                            <a:ln>
                              <a:noFill/>
                            </a:ln>
                            <a:solidFill>
                              <a:srgbClr val="003399"/>
                            </a:solidFill>
                            <a:effectLst/>
                            <a:uLnTx/>
                            <a:uFillTx/>
                            <a:latin typeface="Cambria Math" panose="02040503050406030204" pitchFamily="18" charset="0"/>
                            <a:ea typeface="Tahoma" panose="020B0604030504040204" pitchFamily="34" charset="0"/>
                            <a:cs typeface="Tahoma" panose="020B0604030504040204" pitchFamily="34" charset="0"/>
                          </a:rPr>
                        </m:ctrlPr>
                      </m:sSubPr>
                      <m:e>
                        <m:r>
                          <a:rPr kumimoji="0" lang="en-US" altLang="zh-CN" sz="2200" b="0" i="1" u="none" strike="noStrike" kern="1200" cap="none" spc="0" normalizeH="0" noProof="0" smtClean="0">
                            <a:ln>
                              <a:noFill/>
                            </a:ln>
                            <a:solidFill>
                              <a:srgbClr val="003399"/>
                            </a:solidFill>
                            <a:effectLst/>
                            <a:uLnTx/>
                            <a:uFillTx/>
                            <a:latin typeface="Cambria Math" panose="02040503050406030204" pitchFamily="18" charset="0"/>
                            <a:ea typeface="Tahoma" panose="020B0604030504040204" pitchFamily="34" charset="0"/>
                            <a:cs typeface="Tahoma" panose="020B0604030504040204" pitchFamily="34" charset="0"/>
                          </a:rPr>
                          <m:t>𝐻</m:t>
                        </m:r>
                      </m:e>
                      <m:sub>
                        <m:r>
                          <a:rPr kumimoji="0" lang="en-US" altLang="zh-CN" sz="2200" b="0" i="1" u="none" strike="noStrike" kern="1200" cap="none" spc="0" normalizeH="0" noProof="0" smtClean="0">
                            <a:ln>
                              <a:noFill/>
                            </a:ln>
                            <a:solidFill>
                              <a:srgbClr val="003399"/>
                            </a:solidFill>
                            <a:effectLst/>
                            <a:uLnTx/>
                            <a:uFillTx/>
                            <a:latin typeface="Cambria Math" panose="02040503050406030204" pitchFamily="18" charset="0"/>
                            <a:ea typeface="Tahoma" panose="020B0604030504040204" pitchFamily="34" charset="0"/>
                            <a:cs typeface="Tahoma" panose="020B0604030504040204" pitchFamily="34" charset="0"/>
                          </a:rPr>
                          <m:t>𝑑𝑖𝑎𝑔</m:t>
                        </m:r>
                      </m:sub>
                    </m:sSub>
                  </m:oMath>
                </a14:m>
                <a:r>
                  <a:rPr kumimoji="0" lang="en-US" altLang="zh-CN" sz="2200" i="0" u="none" strike="noStrike" kern="1200" cap="none" spc="0" normalizeH="0" baseline="0" noProof="0" dirty="0">
                    <a:ln>
                      <a:noFill/>
                    </a:ln>
                    <a:solidFill>
                      <a:srgbClr val="003399"/>
                    </a:solidFill>
                    <a:effectLst/>
                    <a:uLnTx/>
                    <a:uFillTx/>
                    <a:latin typeface="Tahoma" panose="020B0604030504040204" pitchFamily="34" charset="0"/>
                    <a:ea typeface="Tahoma" panose="020B0604030504040204" pitchFamily="34" charset="0"/>
                    <a:cs typeface="Tahoma" panose="020B0604030504040204" pitchFamily="34" charset="0"/>
                  </a:rPr>
                  <a:t> as perturbation</a:t>
                </a:r>
                <a:r>
                  <a:rPr lang="en-US" altLang="zh-CN" sz="2200" dirty="0">
                    <a:solidFill>
                      <a:srgbClr val="003399"/>
                    </a:solidFill>
                    <a:latin typeface="Tahoma" panose="020B0604030504040204" pitchFamily="34" charset="0"/>
                    <a:ea typeface="Tahoma" panose="020B0604030504040204" pitchFamily="34" charset="0"/>
                    <a:cs typeface="Tahoma" panose="020B0604030504040204" pitchFamily="34" charset="0"/>
                  </a:rPr>
                  <a:t>on</a:t>
                </a:r>
                <a:r>
                  <a:rPr kumimoji="0" lang="en-US" altLang="zh-CN" sz="2200" i="0" u="none" strike="noStrike" kern="1200" cap="none" spc="0" normalizeH="0" baseline="0" noProof="0" dirty="0">
                    <a:ln>
                      <a:noFill/>
                    </a:ln>
                    <a:solidFill>
                      <a:srgbClr val="003399"/>
                    </a:solidFill>
                    <a:effectLst/>
                    <a:uLnTx/>
                    <a:uFillTx/>
                    <a:latin typeface="Tahoma" panose="020B0604030504040204" pitchFamily="34" charset="0"/>
                    <a:ea typeface="Tahoma" panose="020B0604030504040204" pitchFamily="34" charset="0"/>
                    <a:cs typeface="Tahoma" panose="020B0604030504040204" pitchFamily="34" charset="0"/>
                  </a:rPr>
                  <a:t> </a:t>
                </a:r>
              </a:p>
            </p:txBody>
          </p:sp>
        </mc:Choice>
        <mc:Fallback xmlns="">
          <p:sp>
            <p:nvSpPr>
              <p:cNvPr id="20" name="矩形 19">
                <a:extLst>
                  <a:ext uri="{FF2B5EF4-FFF2-40B4-BE49-F238E27FC236}">
                    <a16:creationId xmlns:a16="http://schemas.microsoft.com/office/drawing/2014/main" id="{621E0388-B7A0-2CBA-8AF2-ED8E3EBBF584}"/>
                  </a:ext>
                </a:extLst>
              </p:cNvPr>
              <p:cNvSpPr>
                <a:spLocks noRot="1" noChangeAspect="1" noMove="1" noResize="1" noEditPoints="1" noAdjustHandles="1" noChangeArrowheads="1" noChangeShapeType="1" noTextEdit="1"/>
              </p:cNvSpPr>
              <p:nvPr/>
            </p:nvSpPr>
            <p:spPr>
              <a:xfrm>
                <a:off x="678837" y="1259457"/>
                <a:ext cx="5200415" cy="458395"/>
              </a:xfrm>
              <a:prstGeom prst="rect">
                <a:avLst/>
              </a:prstGeom>
              <a:blipFill>
                <a:blip r:embed="rId5"/>
                <a:stretch>
                  <a:fillRect l="-703" t="-10667" b="-2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文本框 21">
                <a:extLst>
                  <a:ext uri="{FF2B5EF4-FFF2-40B4-BE49-F238E27FC236}">
                    <a16:creationId xmlns:a16="http://schemas.microsoft.com/office/drawing/2014/main" id="{33630BF8-B594-0439-A274-14184C0CA2C0}"/>
                  </a:ext>
                </a:extLst>
              </p:cNvPr>
              <p:cNvSpPr txBox="1"/>
              <p:nvPr/>
            </p:nvSpPr>
            <p:spPr>
              <a:xfrm>
                <a:off x="1083130" y="1961155"/>
                <a:ext cx="3849827" cy="382284"/>
              </a:xfrm>
              <a:prstGeom prst="rect">
                <a:avLst/>
              </a:prstGeom>
              <a:noFill/>
            </p:spPr>
            <p:txBody>
              <a:bodyPr wrap="square">
                <a:spAutoFit/>
              </a:bodyPr>
              <a:lstStyle/>
              <a:p>
                <a:r>
                  <a:rPr lang="en-US" altLang="zh-CN" dirty="0"/>
                  <a:t>0</a:t>
                </a:r>
                <a:r>
                  <a:rPr lang="en-US" altLang="zh-CN" baseline="30000" dirty="0"/>
                  <a:t>th</a:t>
                </a:r>
                <a:r>
                  <a:rPr lang="en-US" altLang="zh-CN" dirty="0"/>
                  <a:t> order:  </a:t>
                </a:r>
                <a14:m>
                  <m:oMath xmlns:m="http://schemas.openxmlformats.org/officeDocument/2006/math">
                    <m:sSubSup>
                      <m:sSubSupPr>
                        <m:ctrlPr>
                          <a:rPr lang="zh-CN" altLang="en-US" i="1" smtClean="0">
                            <a:latin typeface="Cambria Math" panose="02040503050406030204" pitchFamily="18" charset="0"/>
                          </a:rPr>
                        </m:ctrlPr>
                      </m:sSubSupPr>
                      <m:e>
                        <m:r>
                          <a:rPr lang="zh-CN" altLang="en-US" i="1">
                            <a:latin typeface="Cambria Math" panose="02040503050406030204" pitchFamily="18" charset="0"/>
                          </a:rPr>
                          <m:t>𝐸</m:t>
                        </m:r>
                      </m:e>
                      <m:sub>
                        <m:r>
                          <a:rPr lang="zh-CN" altLang="en-US" i="1">
                            <a:latin typeface="Cambria Math" panose="02040503050406030204" pitchFamily="18" charset="0"/>
                          </a:rPr>
                          <m:t>𝑙𝑘</m:t>
                        </m:r>
                      </m:sub>
                      <m:sup>
                        <m:r>
                          <a:rPr lang="zh-CN" altLang="en-US" i="0">
                            <a:latin typeface="Cambria Math" panose="02040503050406030204" pitchFamily="18" charset="0"/>
                          </a:rPr>
                          <m:t>0</m:t>
                        </m:r>
                      </m:sup>
                    </m:sSubSup>
                    <m:r>
                      <a:rPr lang="zh-CN" altLang="en-US" i="0">
                        <a:latin typeface="Cambria Math" panose="02040503050406030204" pitchFamily="18" charset="0"/>
                      </a:rPr>
                      <m:t>=</m:t>
                    </m:r>
                    <m:sSup>
                      <m:sSupPr>
                        <m:ctrlPr>
                          <a:rPr lang="zh-CN" altLang="en-US" i="1">
                            <a:latin typeface="Cambria Math" panose="02040503050406030204" pitchFamily="18" charset="0"/>
                          </a:rPr>
                        </m:ctrlPr>
                      </m:sSupPr>
                      <m:e>
                        <m:r>
                          <a:rPr lang="zh-CN" altLang="en-US" i="0">
                            <a:latin typeface="Cambria Math" panose="02040503050406030204" pitchFamily="18" charset="0"/>
                          </a:rPr>
                          <m:t>ℏ</m:t>
                        </m:r>
                      </m:e>
                      <m:sup>
                        <m:r>
                          <a:rPr lang="zh-CN" altLang="en-US" i="0">
                            <a:latin typeface="Cambria Math" panose="02040503050406030204" pitchFamily="18" charset="0"/>
                          </a:rPr>
                          <m:t>2</m:t>
                        </m:r>
                      </m:sup>
                    </m:sSup>
                    <m:d>
                      <m:dPr>
                        <m:endChr m:val=""/>
                        <m:ctrlPr>
                          <a:rPr lang="zh-CN" altLang="en-US" i="1">
                            <a:latin typeface="Cambria Math" panose="02040503050406030204" pitchFamily="18" charset="0"/>
                          </a:rPr>
                        </m:ctrlPr>
                      </m:dPr>
                      <m:e>
                        <m:r>
                          <a:rPr lang="zh-CN" altLang="en-US" i="1">
                            <a:latin typeface="Cambria Math" panose="02040503050406030204" pitchFamily="18" charset="0"/>
                          </a:rPr>
                          <m:t>𝑎𝑙</m:t>
                        </m:r>
                        <m:d>
                          <m:dPr>
                            <m:ctrlPr>
                              <a:rPr lang="zh-CN" altLang="en-US" i="1">
                                <a:latin typeface="Cambria Math" panose="02040503050406030204" pitchFamily="18" charset="0"/>
                              </a:rPr>
                            </m:ctrlPr>
                          </m:dPr>
                          <m:e>
                            <m:r>
                              <a:rPr lang="zh-CN" altLang="en-US" i="1">
                                <a:latin typeface="Cambria Math" panose="02040503050406030204" pitchFamily="18" charset="0"/>
                              </a:rPr>
                              <m:t>𝑙</m:t>
                            </m:r>
                            <m:r>
                              <a:rPr lang="zh-CN" altLang="en-US" i="0">
                                <a:latin typeface="Cambria Math" panose="02040503050406030204" pitchFamily="18" charset="0"/>
                              </a:rPr>
                              <m:t>+1</m:t>
                            </m:r>
                          </m:e>
                        </m:d>
                        <m:r>
                          <a:rPr lang="zh-CN" altLang="en-US" i="0">
                            <a:latin typeface="Cambria Math" panose="02040503050406030204" pitchFamily="18" charset="0"/>
                          </a:rPr>
                          <m:t>+</m:t>
                        </m:r>
                        <m:r>
                          <a:rPr lang="zh-CN" altLang="en-US" i="1">
                            <a:latin typeface="Cambria Math" panose="02040503050406030204" pitchFamily="18" charset="0"/>
                          </a:rPr>
                          <m:t>𝑏</m:t>
                        </m:r>
                        <m:sSup>
                          <m:sSupPr>
                            <m:ctrlPr>
                              <a:rPr lang="zh-CN" altLang="en-US" i="1">
                                <a:latin typeface="Cambria Math" panose="02040503050406030204" pitchFamily="18" charset="0"/>
                              </a:rPr>
                            </m:ctrlPr>
                          </m:sSupPr>
                          <m:e>
                            <m:r>
                              <a:rPr lang="zh-CN" altLang="en-US" i="1">
                                <a:latin typeface="Cambria Math" panose="02040503050406030204" pitchFamily="18" charset="0"/>
                              </a:rPr>
                              <m:t>𝑘</m:t>
                            </m:r>
                          </m:e>
                          <m:sup>
                            <m:r>
                              <a:rPr lang="zh-CN" altLang="en-US" i="0">
                                <a:latin typeface="Cambria Math" panose="02040503050406030204" pitchFamily="18" charset="0"/>
                              </a:rPr>
                              <m:t>2</m:t>
                            </m:r>
                          </m:sup>
                        </m:sSup>
                        <m:r>
                          <a:rPr lang="en-US" altLang="zh-CN" b="0" i="1" smtClean="0">
                            <a:latin typeface="Cambria Math" panose="02040503050406030204" pitchFamily="18" charset="0"/>
                          </a:rPr>
                          <m:t>)</m:t>
                        </m:r>
                      </m:e>
                    </m:d>
                  </m:oMath>
                </a14:m>
                <a:endParaRPr lang="zh-CN" altLang="en-US" dirty="0"/>
              </a:p>
            </p:txBody>
          </p:sp>
        </mc:Choice>
        <mc:Fallback xmlns="">
          <p:sp>
            <p:nvSpPr>
              <p:cNvPr id="22" name="文本框 21">
                <a:extLst>
                  <a:ext uri="{FF2B5EF4-FFF2-40B4-BE49-F238E27FC236}">
                    <a16:creationId xmlns:a16="http://schemas.microsoft.com/office/drawing/2014/main" id="{33630BF8-B594-0439-A274-14184C0CA2C0}"/>
                  </a:ext>
                </a:extLst>
              </p:cNvPr>
              <p:cNvSpPr txBox="1">
                <a:spLocks noRot="1" noChangeAspect="1" noMove="1" noResize="1" noEditPoints="1" noAdjustHandles="1" noChangeArrowheads="1" noChangeShapeType="1" noTextEdit="1"/>
              </p:cNvSpPr>
              <p:nvPr/>
            </p:nvSpPr>
            <p:spPr>
              <a:xfrm>
                <a:off x="1083130" y="1961155"/>
                <a:ext cx="3849827" cy="382284"/>
              </a:xfrm>
              <a:prstGeom prst="rect">
                <a:avLst/>
              </a:prstGeom>
              <a:blipFill>
                <a:blip r:embed="rId6"/>
                <a:stretch>
                  <a:fillRect l="-1426" t="-112903" b="-18387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文本框 23">
                <a:extLst>
                  <a:ext uri="{FF2B5EF4-FFF2-40B4-BE49-F238E27FC236}">
                    <a16:creationId xmlns:a16="http://schemas.microsoft.com/office/drawing/2014/main" id="{16A92A44-E11D-6CE8-67DB-A779130DA672}"/>
                  </a:ext>
                </a:extLst>
              </p:cNvPr>
              <p:cNvSpPr txBox="1"/>
              <p:nvPr/>
            </p:nvSpPr>
            <p:spPr>
              <a:xfrm>
                <a:off x="1083130" y="2714431"/>
                <a:ext cx="3450187" cy="43114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zh-CN" altLang="en-US" sz="2000" i="1" smtClean="0">
                              <a:latin typeface="Cambria Math" panose="02040503050406030204" pitchFamily="18" charset="0"/>
                            </a:rPr>
                          </m:ctrlPr>
                        </m:sSubSupPr>
                        <m:e>
                          <m:r>
                            <a:rPr lang="zh-CN" altLang="en-US" sz="2000" i="1">
                              <a:latin typeface="Cambria Math" panose="02040503050406030204" pitchFamily="18" charset="0"/>
                            </a:rPr>
                            <m:t>𝐸</m:t>
                          </m:r>
                        </m:e>
                        <m:sub>
                          <m:r>
                            <a:rPr lang="zh-CN" altLang="en-US" sz="2000" i="1">
                              <a:latin typeface="Cambria Math" panose="02040503050406030204" pitchFamily="18" charset="0"/>
                            </a:rPr>
                            <m:t>𝑙𝑘</m:t>
                          </m:r>
                          <m:r>
                            <a:rPr lang="zh-CN" altLang="en-US" sz="2000" i="0">
                              <a:latin typeface="Cambria Math" panose="02040503050406030204" pitchFamily="18" charset="0"/>
                            </a:rPr>
                            <m:t>=0</m:t>
                          </m:r>
                        </m:sub>
                        <m:sup>
                          <m:r>
                            <a:rPr lang="zh-CN" altLang="en-US" sz="2000" i="0">
                              <a:latin typeface="Cambria Math" panose="02040503050406030204" pitchFamily="18" charset="0"/>
                            </a:rPr>
                            <m:t>0</m:t>
                          </m:r>
                        </m:sup>
                      </m:sSubSup>
                      <m:r>
                        <a:rPr lang="zh-CN" altLang="en-US" sz="2000" i="0">
                          <a:latin typeface="Cambria Math" panose="02040503050406030204" pitchFamily="18" charset="0"/>
                        </a:rPr>
                        <m:t>&lt;</m:t>
                      </m:r>
                      <m:sSubSup>
                        <m:sSubSupPr>
                          <m:ctrlPr>
                            <a:rPr lang="zh-CN" altLang="en-US" sz="2000" i="1">
                              <a:latin typeface="Cambria Math" panose="02040503050406030204" pitchFamily="18" charset="0"/>
                            </a:rPr>
                          </m:ctrlPr>
                        </m:sSubSupPr>
                        <m:e>
                          <m:r>
                            <a:rPr lang="zh-CN" altLang="en-US" sz="2000" i="1">
                              <a:latin typeface="Cambria Math" panose="02040503050406030204" pitchFamily="18" charset="0"/>
                            </a:rPr>
                            <m:t>𝐸</m:t>
                          </m:r>
                        </m:e>
                        <m:sub>
                          <m:r>
                            <a:rPr lang="zh-CN" altLang="en-US" sz="2000" i="1">
                              <a:latin typeface="Cambria Math" panose="02040503050406030204" pitchFamily="18" charset="0"/>
                            </a:rPr>
                            <m:t>𝑙𝑘</m:t>
                          </m:r>
                          <m:r>
                            <a:rPr lang="zh-CN" altLang="en-US" sz="2000" i="0">
                              <a:latin typeface="Cambria Math" panose="02040503050406030204" pitchFamily="18" charset="0"/>
                            </a:rPr>
                            <m:t>=±1</m:t>
                          </m:r>
                        </m:sub>
                        <m:sup>
                          <m:r>
                            <a:rPr lang="zh-CN" altLang="en-US" sz="2000" i="0">
                              <a:latin typeface="Cambria Math" panose="02040503050406030204" pitchFamily="18" charset="0"/>
                            </a:rPr>
                            <m:t>0</m:t>
                          </m:r>
                        </m:sup>
                      </m:sSubSup>
                      <m:r>
                        <a:rPr lang="zh-CN" altLang="en-US" sz="2000" i="0">
                          <a:latin typeface="Cambria Math" panose="02040503050406030204" pitchFamily="18" charset="0"/>
                        </a:rPr>
                        <m:t>&lt;…&lt;</m:t>
                      </m:r>
                      <m:sSubSup>
                        <m:sSubSupPr>
                          <m:ctrlPr>
                            <a:rPr lang="zh-CN" altLang="en-US" sz="2000" i="1">
                              <a:latin typeface="Cambria Math" panose="02040503050406030204" pitchFamily="18" charset="0"/>
                            </a:rPr>
                          </m:ctrlPr>
                        </m:sSubSupPr>
                        <m:e>
                          <m:r>
                            <a:rPr lang="zh-CN" altLang="en-US" sz="2000" i="1">
                              <a:latin typeface="Cambria Math" panose="02040503050406030204" pitchFamily="18" charset="0"/>
                            </a:rPr>
                            <m:t>𝐸</m:t>
                          </m:r>
                        </m:e>
                        <m:sub>
                          <m:r>
                            <a:rPr lang="zh-CN" altLang="en-US" sz="2000" i="1">
                              <a:latin typeface="Cambria Math" panose="02040503050406030204" pitchFamily="18" charset="0"/>
                            </a:rPr>
                            <m:t>𝑙𝑘</m:t>
                          </m:r>
                          <m:r>
                            <a:rPr lang="zh-CN" altLang="en-US" sz="2000" i="0">
                              <a:latin typeface="Cambria Math" panose="02040503050406030204" pitchFamily="18" charset="0"/>
                            </a:rPr>
                            <m:t>=±</m:t>
                          </m:r>
                          <m:r>
                            <a:rPr lang="zh-CN" altLang="en-US" sz="2000" i="1">
                              <a:latin typeface="Cambria Math" panose="02040503050406030204" pitchFamily="18" charset="0"/>
                            </a:rPr>
                            <m:t>𝑙</m:t>
                          </m:r>
                        </m:sub>
                        <m:sup>
                          <m:r>
                            <a:rPr lang="zh-CN" altLang="en-US" sz="2000" i="0">
                              <a:latin typeface="Cambria Math" panose="02040503050406030204" pitchFamily="18" charset="0"/>
                            </a:rPr>
                            <m:t>0</m:t>
                          </m:r>
                        </m:sup>
                      </m:sSubSup>
                    </m:oMath>
                  </m:oMathPara>
                </a14:m>
                <a:endParaRPr lang="zh-CN" altLang="en-US" sz="2000" dirty="0"/>
              </a:p>
            </p:txBody>
          </p:sp>
        </mc:Choice>
        <mc:Fallback xmlns="">
          <p:sp>
            <p:nvSpPr>
              <p:cNvPr id="24" name="文本框 23">
                <a:extLst>
                  <a:ext uri="{FF2B5EF4-FFF2-40B4-BE49-F238E27FC236}">
                    <a16:creationId xmlns:a16="http://schemas.microsoft.com/office/drawing/2014/main" id="{16A92A44-E11D-6CE8-67DB-A779130DA672}"/>
                  </a:ext>
                </a:extLst>
              </p:cNvPr>
              <p:cNvSpPr txBox="1">
                <a:spLocks noRot="1" noChangeAspect="1" noMove="1" noResize="1" noEditPoints="1" noAdjustHandles="1" noChangeArrowheads="1" noChangeShapeType="1" noTextEdit="1"/>
              </p:cNvSpPr>
              <p:nvPr/>
            </p:nvSpPr>
            <p:spPr>
              <a:xfrm>
                <a:off x="1083130" y="2714431"/>
                <a:ext cx="3450187" cy="431144"/>
              </a:xfrm>
              <a:prstGeom prst="rect">
                <a:avLst/>
              </a:prstGeom>
              <a:blipFill>
                <a:blip r:embed="rId7"/>
                <a:stretch>
                  <a:fillRect b="-422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矩形 24">
                <a:extLst>
                  <a:ext uri="{FF2B5EF4-FFF2-40B4-BE49-F238E27FC236}">
                    <a16:creationId xmlns:a16="http://schemas.microsoft.com/office/drawing/2014/main" id="{BDE9B547-56DC-8205-3151-5632C2A84BF3}"/>
                  </a:ext>
                </a:extLst>
              </p:cNvPr>
              <p:cNvSpPr/>
              <p:nvPr/>
            </p:nvSpPr>
            <p:spPr>
              <a:xfrm>
                <a:off x="1116906" y="3693234"/>
                <a:ext cx="3382634" cy="707886"/>
              </a:xfrm>
              <a:prstGeom prst="rect">
                <a:avLst/>
              </a:prstGeom>
            </p:spPr>
            <p:txBody>
              <a:bodyPr wrap="square">
                <a:spAutoFit/>
              </a:bodyPr>
              <a:lstStyle/>
              <a:p>
                <a:pPr lvl="0">
                  <a:defRPr/>
                </a:pPr>
                <a:r>
                  <a:rPr lang="en-US" altLang="zh-CN" sz="2000" dirty="0">
                    <a:solidFill>
                      <a:srgbClr val="003399"/>
                    </a:solidFill>
                    <a:latin typeface="Tahoma" panose="020B0604030504040204" pitchFamily="34" charset="0"/>
                    <a:ea typeface="Tahoma" panose="020B0604030504040204" pitchFamily="34" charset="0"/>
                    <a:cs typeface="Tahoma" panose="020B0604030504040204" pitchFamily="34" charset="0"/>
                  </a:rPr>
                  <a:t>t</a:t>
                </a:r>
                <a:r>
                  <a:rPr kumimoji="0" lang="en-US" altLang="zh-CN" sz="2000" i="0" u="none" strike="noStrike" kern="1200" cap="none" spc="0" normalizeH="0" baseline="0" noProof="0" dirty="0">
                    <a:ln>
                      <a:noFill/>
                    </a:ln>
                    <a:solidFill>
                      <a:srgbClr val="003399"/>
                    </a:solidFill>
                    <a:effectLst/>
                    <a:uLnTx/>
                    <a:uFillTx/>
                    <a:latin typeface="Tahoma" panose="020B0604030504040204" pitchFamily="34" charset="0"/>
                    <a:ea typeface="Tahoma" panose="020B0604030504040204" pitchFamily="34" charset="0"/>
                    <a:cs typeface="Tahoma" panose="020B0604030504040204" pitchFamily="34" charset="0"/>
                  </a:rPr>
                  <a:t>he degeneracy </a:t>
                </a:r>
                <a:r>
                  <a:rPr lang="en-US" altLang="zh-CN" sz="2000" dirty="0">
                    <a:solidFill>
                      <a:srgbClr val="003399"/>
                    </a:solidFill>
                    <a:latin typeface="Tahoma" panose="020B0604030504040204" pitchFamily="34" charset="0"/>
                    <a:ea typeface="Tahoma" panose="020B0604030504040204" pitchFamily="34" charset="0"/>
                    <a:cs typeface="Tahoma" panose="020B0604030504040204" pitchFamily="34" charset="0"/>
                  </a:rPr>
                  <a:t>weakly lifted at the </a:t>
                </a:r>
                <a14:m>
                  <m:oMath xmlns:m="http://schemas.openxmlformats.org/officeDocument/2006/math">
                    <m:r>
                      <a:rPr lang="en-US" altLang="zh-CN" sz="2000" b="0" i="1" smtClean="0">
                        <a:solidFill>
                          <a:srgbClr val="003399"/>
                        </a:solidFill>
                        <a:latin typeface="Cambria Math" panose="02040503050406030204" pitchFamily="18" charset="0"/>
                        <a:ea typeface="Tahoma" panose="020B0604030504040204" pitchFamily="34" charset="0"/>
                        <a:cs typeface="Tahoma" panose="020B0604030504040204" pitchFamily="34" charset="0"/>
                      </a:rPr>
                      <m:t>𝑘</m:t>
                    </m:r>
                  </m:oMath>
                </a14:m>
                <a:r>
                  <a:rPr lang="en-US" altLang="zh-CN" sz="2000" dirty="0">
                    <a:solidFill>
                      <a:srgbClr val="003399"/>
                    </a:solidFill>
                    <a:latin typeface="Tahoma" panose="020B0604030504040204" pitchFamily="34" charset="0"/>
                    <a:ea typeface="Tahoma" panose="020B0604030504040204" pitchFamily="34" charset="0"/>
                    <a:cs typeface="Tahoma" panose="020B0604030504040204" pitchFamily="34" charset="0"/>
                  </a:rPr>
                  <a:t>-</a:t>
                </a:r>
                <a:r>
                  <a:rPr lang="en-US" altLang="zh-CN" sz="2000" dirty="0" err="1">
                    <a:solidFill>
                      <a:srgbClr val="003399"/>
                    </a:solidFill>
                    <a:latin typeface="Tahoma" panose="020B0604030504040204" pitchFamily="34" charset="0"/>
                    <a:ea typeface="Tahoma" panose="020B0604030504040204" pitchFamily="34" charset="0"/>
                    <a:cs typeface="Tahoma" panose="020B0604030504040204" pitchFamily="34" charset="0"/>
                  </a:rPr>
                  <a:t>th</a:t>
                </a:r>
                <a:r>
                  <a:rPr lang="en-US" altLang="zh-CN" sz="2000" dirty="0">
                    <a:solidFill>
                      <a:srgbClr val="003399"/>
                    </a:solidFill>
                    <a:latin typeface="Tahoma" panose="020B0604030504040204" pitchFamily="34" charset="0"/>
                    <a:ea typeface="Tahoma" panose="020B0604030504040204" pitchFamily="34" charset="0"/>
                    <a:cs typeface="Tahoma" panose="020B0604030504040204" pitchFamily="34" charset="0"/>
                  </a:rPr>
                  <a:t> order  </a:t>
                </a:r>
                <a:endParaRPr kumimoji="0" lang="en-US" altLang="zh-CN" sz="2000" i="0" u="none" strike="noStrike" kern="1200" cap="none" spc="0" normalizeH="0" baseline="0" noProof="0" dirty="0">
                  <a:ln>
                    <a:noFill/>
                  </a:ln>
                  <a:solidFill>
                    <a:srgbClr val="003399"/>
                  </a:solidFill>
                  <a:effectLst/>
                  <a:uLnTx/>
                  <a:uFillTx/>
                  <a:latin typeface="Tahoma" panose="020B0604030504040204" pitchFamily="34" charset="0"/>
                  <a:ea typeface="Tahoma" panose="020B0604030504040204" pitchFamily="34" charset="0"/>
                  <a:cs typeface="Tahoma" panose="020B0604030504040204" pitchFamily="34" charset="0"/>
                </a:endParaRPr>
              </a:p>
            </p:txBody>
          </p:sp>
        </mc:Choice>
        <mc:Fallback xmlns="">
          <p:sp>
            <p:nvSpPr>
              <p:cNvPr id="25" name="矩形 24">
                <a:extLst>
                  <a:ext uri="{FF2B5EF4-FFF2-40B4-BE49-F238E27FC236}">
                    <a16:creationId xmlns:a16="http://schemas.microsoft.com/office/drawing/2014/main" id="{BDE9B547-56DC-8205-3151-5632C2A84BF3}"/>
                  </a:ext>
                </a:extLst>
              </p:cNvPr>
              <p:cNvSpPr>
                <a:spLocks noRot="1" noChangeAspect="1" noMove="1" noResize="1" noEditPoints="1" noAdjustHandles="1" noChangeArrowheads="1" noChangeShapeType="1" noTextEdit="1"/>
              </p:cNvSpPr>
              <p:nvPr/>
            </p:nvSpPr>
            <p:spPr>
              <a:xfrm>
                <a:off x="1116906" y="3693234"/>
                <a:ext cx="3382634" cy="707886"/>
              </a:xfrm>
              <a:prstGeom prst="rect">
                <a:avLst/>
              </a:prstGeom>
              <a:blipFill>
                <a:blip r:embed="rId8"/>
                <a:stretch>
                  <a:fillRect l="-1802" t="-5172" b="-1465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文本框 26">
                <a:extLst>
                  <a:ext uri="{FF2B5EF4-FFF2-40B4-BE49-F238E27FC236}">
                    <a16:creationId xmlns:a16="http://schemas.microsoft.com/office/drawing/2014/main" id="{DF718AF0-6C73-F695-CA9C-2D9B378EC1FC}"/>
                  </a:ext>
                </a:extLst>
              </p:cNvPr>
              <p:cNvSpPr txBox="1"/>
              <p:nvPr/>
            </p:nvSpPr>
            <p:spPr>
              <a:xfrm>
                <a:off x="917849" y="5018611"/>
                <a:ext cx="3247349" cy="66460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en-US" i="1" smtClean="0">
                              <a:latin typeface="Cambria Math" panose="02040503050406030204" pitchFamily="18" charset="0"/>
                            </a:rPr>
                          </m:ctrlPr>
                        </m:sSubPr>
                        <m:e>
                          <m:r>
                            <a:rPr lang="zh-CN" altLang="en-US" i="1">
                              <a:latin typeface="Cambria Math" panose="02040503050406030204" pitchFamily="18" charset="0"/>
                            </a:rPr>
                            <m:t>𝜓</m:t>
                          </m:r>
                        </m:e>
                        <m:sub>
                          <m:r>
                            <a:rPr lang="zh-CN" altLang="en-US" i="1">
                              <a:latin typeface="Cambria Math" panose="02040503050406030204" pitchFamily="18" charset="0"/>
                            </a:rPr>
                            <m:t>𝑙𝑚𝑘</m:t>
                          </m:r>
                          <m:r>
                            <a:rPr lang="zh-CN" altLang="en-US" i="0">
                              <a:latin typeface="Cambria Math" panose="02040503050406030204" pitchFamily="18" charset="0"/>
                            </a:rPr>
                            <m:t>,±</m:t>
                          </m:r>
                        </m:sub>
                      </m:sSub>
                      <m:r>
                        <a:rPr lang="zh-CN" altLang="en-US" i="0">
                          <a:latin typeface="Cambria Math" panose="02040503050406030204" pitchFamily="18" charset="0"/>
                        </a:rPr>
                        <m:t>=</m:t>
                      </m:r>
                      <m:f>
                        <m:fPr>
                          <m:ctrlPr>
                            <a:rPr lang="zh-CN" altLang="en-US" i="1">
                              <a:latin typeface="Cambria Math" panose="02040503050406030204" pitchFamily="18" charset="0"/>
                            </a:rPr>
                          </m:ctrlPr>
                        </m:fPr>
                        <m:num>
                          <m:r>
                            <a:rPr lang="zh-CN" altLang="en-US" i="0">
                              <a:latin typeface="Cambria Math" panose="02040503050406030204" pitchFamily="18" charset="0"/>
                            </a:rPr>
                            <m:t>1</m:t>
                          </m:r>
                        </m:num>
                        <m:den>
                          <m:r>
                            <a:rPr lang="zh-CN" altLang="en-US" i="0">
                              <a:latin typeface="Cambria Math" panose="02040503050406030204" pitchFamily="18" charset="0"/>
                            </a:rPr>
                            <m:t> </m:t>
                          </m:r>
                          <m:rad>
                            <m:radPr>
                              <m:degHide m:val="on"/>
                              <m:ctrlPr>
                                <a:rPr lang="zh-CN" altLang="en-US" i="1">
                                  <a:latin typeface="Cambria Math" panose="02040503050406030204" pitchFamily="18" charset="0"/>
                                </a:rPr>
                              </m:ctrlPr>
                            </m:radPr>
                            <m:deg/>
                            <m:e>
                              <m:r>
                                <a:rPr lang="zh-CN" altLang="en-US" i="0">
                                  <a:latin typeface="Cambria Math" panose="02040503050406030204" pitchFamily="18" charset="0"/>
                                </a:rPr>
                                <m:t>2</m:t>
                              </m:r>
                            </m:e>
                          </m:rad>
                        </m:den>
                      </m:f>
                      <m:d>
                        <m:dPr>
                          <m:ctrlPr>
                            <a:rPr lang="zh-CN" altLang="en-US" i="1">
                              <a:latin typeface="Cambria Math" panose="02040503050406030204" pitchFamily="18" charset="0"/>
                            </a:rPr>
                          </m:ctrlPr>
                        </m:dPr>
                        <m:e>
                          <m:sSub>
                            <m:sSubPr>
                              <m:ctrlPr>
                                <a:rPr lang="zh-CN" altLang="en-US" i="1">
                                  <a:latin typeface="Cambria Math" panose="02040503050406030204" pitchFamily="18" charset="0"/>
                                </a:rPr>
                              </m:ctrlPr>
                            </m:sSubPr>
                            <m:e>
                              <m:r>
                                <a:rPr lang="zh-CN" altLang="en-US" i="1">
                                  <a:latin typeface="Cambria Math" panose="02040503050406030204" pitchFamily="18" charset="0"/>
                                </a:rPr>
                                <m:t>𝜓</m:t>
                              </m:r>
                            </m:e>
                            <m:sub>
                              <m:r>
                                <a:rPr lang="zh-CN" altLang="en-US" i="1">
                                  <a:latin typeface="Cambria Math" panose="02040503050406030204" pitchFamily="18" charset="0"/>
                                </a:rPr>
                                <m:t>𝑙𝑚𝑘</m:t>
                              </m:r>
                            </m:sub>
                          </m:sSub>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𝜓</m:t>
                              </m:r>
                            </m:e>
                            <m:sub>
                              <m:r>
                                <a:rPr lang="zh-CN" altLang="en-US" i="1">
                                  <a:latin typeface="Cambria Math" panose="02040503050406030204" pitchFamily="18" charset="0"/>
                                </a:rPr>
                                <m:t>𝑙𝑚</m:t>
                              </m:r>
                              <m:r>
                                <a:rPr lang="zh-CN" altLang="en-US" i="0">
                                  <a:latin typeface="Cambria Math" panose="02040503050406030204" pitchFamily="18" charset="0"/>
                                </a:rPr>
                                <m:t>−</m:t>
                              </m:r>
                              <m:r>
                                <a:rPr lang="zh-CN" altLang="en-US" i="1">
                                  <a:latin typeface="Cambria Math" panose="02040503050406030204" pitchFamily="18" charset="0"/>
                                </a:rPr>
                                <m:t>𝑘</m:t>
                              </m:r>
                            </m:sub>
                          </m:sSub>
                        </m:e>
                      </m:d>
                    </m:oMath>
                  </m:oMathPara>
                </a14:m>
                <a:endParaRPr lang="zh-CN" altLang="en-US" dirty="0"/>
              </a:p>
            </p:txBody>
          </p:sp>
        </mc:Choice>
        <mc:Fallback xmlns="">
          <p:sp>
            <p:nvSpPr>
              <p:cNvPr id="27" name="文本框 26">
                <a:extLst>
                  <a:ext uri="{FF2B5EF4-FFF2-40B4-BE49-F238E27FC236}">
                    <a16:creationId xmlns:a16="http://schemas.microsoft.com/office/drawing/2014/main" id="{DF718AF0-6C73-F695-CA9C-2D9B378EC1FC}"/>
                  </a:ext>
                </a:extLst>
              </p:cNvPr>
              <p:cNvSpPr txBox="1">
                <a:spLocks noRot="1" noChangeAspect="1" noMove="1" noResize="1" noEditPoints="1" noAdjustHandles="1" noChangeArrowheads="1" noChangeShapeType="1" noTextEdit="1"/>
              </p:cNvSpPr>
              <p:nvPr/>
            </p:nvSpPr>
            <p:spPr>
              <a:xfrm>
                <a:off x="917849" y="5018611"/>
                <a:ext cx="3247349" cy="664606"/>
              </a:xfrm>
              <a:prstGeom prst="rect">
                <a:avLst/>
              </a:prstGeom>
              <a:blipFill>
                <a:blip r:embed="rId9"/>
                <a:stretch>
                  <a:fillRect/>
                </a:stretch>
              </a:blipFill>
            </p:spPr>
            <p:txBody>
              <a:bodyPr/>
              <a:lstStyle/>
              <a:p>
                <a:r>
                  <a:rPr lang="zh-CN" altLang="en-US">
                    <a:noFill/>
                  </a:rPr>
                  <a:t> </a:t>
                </a:r>
              </a:p>
            </p:txBody>
          </p:sp>
        </mc:Fallback>
      </mc:AlternateContent>
      <p:sp>
        <p:nvSpPr>
          <p:cNvPr id="28" name="箭头: 右 27">
            <a:extLst>
              <a:ext uri="{FF2B5EF4-FFF2-40B4-BE49-F238E27FC236}">
                <a16:creationId xmlns:a16="http://schemas.microsoft.com/office/drawing/2014/main" id="{2F190845-A6B2-2C7B-0BAC-6D63A23600C6}"/>
              </a:ext>
            </a:extLst>
          </p:cNvPr>
          <p:cNvSpPr/>
          <p:nvPr/>
        </p:nvSpPr>
        <p:spPr>
          <a:xfrm rot="19011353">
            <a:off x="3927731" y="4218233"/>
            <a:ext cx="1292520" cy="16199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11217887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D72A43-C98C-B8DF-79C6-8C56DC73147C}"/>
            </a:ext>
          </a:extLst>
        </p:cNvPr>
        <p:cNvGrpSpPr/>
        <p:nvPr/>
      </p:nvGrpSpPr>
      <p:grpSpPr>
        <a:xfrm>
          <a:off x="0" y="0"/>
          <a:ext cx="0" cy="0"/>
          <a:chOff x="0" y="0"/>
          <a:chExt cx="0" cy="0"/>
        </a:xfrm>
      </p:grpSpPr>
      <p:sp>
        <p:nvSpPr>
          <p:cNvPr id="4" name="Rectangle 2">
            <a:extLst>
              <a:ext uri="{FF2B5EF4-FFF2-40B4-BE49-F238E27FC236}">
                <a16:creationId xmlns:a16="http://schemas.microsoft.com/office/drawing/2014/main" id="{9AE19430-90D3-A015-9E86-6025731D3EF4}"/>
              </a:ext>
            </a:extLst>
          </p:cNvPr>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zh-CN" sz="1800" b="0" i="0" u="none" strike="noStrike" kern="1200" cap="none" spc="0" normalizeH="0" baseline="0" noProof="0" dirty="0">
              <a:ln>
                <a:noFill/>
              </a:ln>
              <a:solidFill>
                <a:srgbClr val="000000"/>
              </a:solidFill>
              <a:effectLst/>
              <a:uLnTx/>
              <a:uFillTx/>
              <a:latin typeface="Arial" panose="020B0604020202020204" pitchFamily="34" charset="0"/>
              <a:ea typeface="宋体" pitchFamily="2" charset="-122"/>
              <a:cs typeface="+mn-cs"/>
            </a:endParaRPr>
          </a:p>
        </p:txBody>
      </p:sp>
      <p:sp>
        <p:nvSpPr>
          <p:cNvPr id="8" name="Rectangle 6">
            <a:extLst>
              <a:ext uri="{FF2B5EF4-FFF2-40B4-BE49-F238E27FC236}">
                <a16:creationId xmlns:a16="http://schemas.microsoft.com/office/drawing/2014/main" id="{07E702D9-038D-8DDC-1D33-2C5A4C877C16}"/>
              </a:ext>
            </a:extLst>
          </p:cNvPr>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zh-CN" sz="1800" b="0" i="0" u="none" strike="noStrike" kern="1200" cap="none" spc="0" normalizeH="0" baseline="0" noProof="0" dirty="0">
              <a:ln>
                <a:noFill/>
              </a:ln>
              <a:solidFill>
                <a:srgbClr val="000000"/>
              </a:solidFill>
              <a:effectLst/>
              <a:uLnTx/>
              <a:uFillTx/>
              <a:latin typeface="Arial" panose="020B0604020202020204" pitchFamily="34" charset="0"/>
              <a:ea typeface="宋体" pitchFamily="2" charset="-122"/>
              <a:cs typeface="+mn-cs"/>
            </a:endParaRPr>
          </a:p>
        </p:txBody>
      </p:sp>
      <p:sp>
        <p:nvSpPr>
          <p:cNvPr id="11" name="Rectangle 8">
            <a:extLst>
              <a:ext uri="{FF2B5EF4-FFF2-40B4-BE49-F238E27FC236}">
                <a16:creationId xmlns:a16="http://schemas.microsoft.com/office/drawing/2014/main" id="{26C02A32-0802-F96D-0C6B-687FD37BFA29}"/>
              </a:ext>
            </a:extLst>
          </p:cNvPr>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zh-CN" sz="1800" b="0" i="0" u="none" strike="noStrike" kern="1200" cap="none" spc="0" normalizeH="0" baseline="0" noProof="0" dirty="0">
              <a:ln>
                <a:noFill/>
              </a:ln>
              <a:solidFill>
                <a:srgbClr val="000000"/>
              </a:solidFill>
              <a:effectLst/>
              <a:uLnTx/>
              <a:uFillTx/>
              <a:latin typeface="Arial" panose="020B0604020202020204" pitchFamily="34" charset="0"/>
              <a:ea typeface="宋体" pitchFamily="2" charset="-122"/>
              <a:cs typeface="+mn-cs"/>
            </a:endParaRPr>
          </a:p>
        </p:txBody>
      </p:sp>
      <p:sp>
        <p:nvSpPr>
          <p:cNvPr id="12" name="Rectangle 9">
            <a:extLst>
              <a:ext uri="{FF2B5EF4-FFF2-40B4-BE49-F238E27FC236}">
                <a16:creationId xmlns:a16="http://schemas.microsoft.com/office/drawing/2014/main" id="{CA7D30F3-0133-5C14-8BBC-0FB878DD02F6}"/>
              </a:ext>
            </a:extLst>
          </p:cNvPr>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zh-CN" sz="1800" b="0" i="0" u="none" strike="noStrike" kern="1200" cap="none" spc="0" normalizeH="0" baseline="0" noProof="0" dirty="0">
              <a:ln>
                <a:noFill/>
              </a:ln>
              <a:solidFill>
                <a:srgbClr val="000000"/>
              </a:solidFill>
              <a:effectLst/>
              <a:uLnTx/>
              <a:uFillTx/>
              <a:latin typeface="Arial" panose="020B0604020202020204" pitchFamily="34" charset="0"/>
              <a:ea typeface="宋体" pitchFamily="2" charset="-122"/>
              <a:cs typeface="+mn-cs"/>
            </a:endParaRPr>
          </a:p>
        </p:txBody>
      </p:sp>
      <p:pic>
        <p:nvPicPr>
          <p:cNvPr id="7" name="图片 6">
            <a:extLst>
              <a:ext uri="{FF2B5EF4-FFF2-40B4-BE49-F238E27FC236}">
                <a16:creationId xmlns:a16="http://schemas.microsoft.com/office/drawing/2014/main" id="{D104715D-A9FA-DBE6-277F-8BD91AD9AE42}"/>
              </a:ext>
            </a:extLst>
          </p:cNvPr>
          <p:cNvPicPr>
            <a:picLocks noChangeAspect="1"/>
          </p:cNvPicPr>
          <p:nvPr/>
        </p:nvPicPr>
        <p:blipFill>
          <a:blip r:embed="rId3"/>
          <a:stretch>
            <a:fillRect/>
          </a:stretch>
        </p:blipFill>
        <p:spPr>
          <a:xfrm>
            <a:off x="1188480" y="1581512"/>
            <a:ext cx="6970098" cy="4651593"/>
          </a:xfrm>
          <a:prstGeom prst="rect">
            <a:avLst/>
          </a:prstGeom>
        </p:spPr>
      </p:pic>
      <p:sp>
        <p:nvSpPr>
          <p:cNvPr id="34" name="文本框 33">
            <a:extLst>
              <a:ext uri="{FF2B5EF4-FFF2-40B4-BE49-F238E27FC236}">
                <a16:creationId xmlns:a16="http://schemas.microsoft.com/office/drawing/2014/main" id="{B4856433-FFE0-7154-9E07-C2299DBEC785}"/>
              </a:ext>
            </a:extLst>
          </p:cNvPr>
          <p:cNvSpPr txBox="1"/>
          <p:nvPr/>
        </p:nvSpPr>
        <p:spPr>
          <a:xfrm>
            <a:off x="909397" y="624895"/>
            <a:ext cx="7528265" cy="646331"/>
          </a:xfrm>
          <a:prstGeom prst="rect">
            <a:avLst/>
          </a:prstGeom>
          <a:noFill/>
        </p:spPr>
        <p:txBody>
          <a:bodyPr wrap="square">
            <a:spAutoFit/>
          </a:bodyPr>
          <a:lstStyle/>
          <a:p>
            <a:pPr algn="l"/>
            <a:r>
              <a:rPr lang="de-DE" altLang="zh-CN" sz="1800" b="0" i="0" u="none" strike="noStrike" baseline="0" dirty="0">
                <a:solidFill>
                  <a:srgbClr val="003399"/>
                </a:solidFill>
                <a:latin typeface="TimesNewRomanPSMT"/>
              </a:rPr>
              <a:t>Herzberg G. Molecular Spectra and Molecular </a:t>
            </a:r>
            <a:r>
              <a:rPr lang="en-US" altLang="zh-CN" sz="1800" b="0" i="0" u="none" strike="noStrike" baseline="0" dirty="0">
                <a:solidFill>
                  <a:srgbClr val="003399"/>
                </a:solidFill>
                <a:latin typeface="TimesNewRomanPSMT"/>
              </a:rPr>
              <a:t>Structure</a:t>
            </a:r>
            <a:r>
              <a:rPr lang="en-US" altLang="zh-CN" dirty="0">
                <a:solidFill>
                  <a:srgbClr val="003399"/>
                </a:solidFill>
                <a:latin typeface="FZSSK--GBK1-0"/>
              </a:rPr>
              <a:t>,</a:t>
            </a:r>
            <a:r>
              <a:rPr lang="zh-CN" altLang="en-US" dirty="0">
                <a:solidFill>
                  <a:srgbClr val="003399"/>
                </a:solidFill>
                <a:latin typeface="FZSSK--GBK1-0"/>
              </a:rPr>
              <a:t> </a:t>
            </a:r>
            <a:r>
              <a:rPr lang="en-US" altLang="zh-CN" sz="1800" b="0" i="0" u="none" strike="noStrike" baseline="0" dirty="0">
                <a:solidFill>
                  <a:srgbClr val="003399"/>
                </a:solidFill>
                <a:latin typeface="TimesNewRomanPSMT"/>
              </a:rPr>
              <a:t>Volume II. New York</a:t>
            </a:r>
            <a:r>
              <a:rPr lang="zh-CN" altLang="en-US" sz="1800" b="0" i="0" u="none" strike="noStrike" baseline="0" dirty="0">
                <a:solidFill>
                  <a:srgbClr val="003399"/>
                </a:solidFill>
                <a:latin typeface="FZSSK--GBK1-0"/>
              </a:rPr>
              <a:t>：</a:t>
            </a:r>
          </a:p>
          <a:p>
            <a:pPr algn="l"/>
            <a:r>
              <a:rPr lang="de-DE" altLang="zh-CN" sz="1800" b="0" i="0" u="none" strike="noStrike" baseline="0" dirty="0">
                <a:solidFill>
                  <a:srgbClr val="003399"/>
                </a:solidFill>
                <a:latin typeface="TimesNewRomanPSMT"/>
              </a:rPr>
              <a:t>D. van Nostrand Company</a:t>
            </a:r>
            <a:r>
              <a:rPr lang="zh-CN" altLang="en-US" dirty="0">
                <a:solidFill>
                  <a:srgbClr val="003399"/>
                </a:solidFill>
                <a:latin typeface="FZSSK--GBK1-0"/>
              </a:rPr>
              <a:t>，</a:t>
            </a:r>
            <a:r>
              <a:rPr lang="de-DE" altLang="zh-CN" sz="1800" b="0" i="0" u="none" strike="noStrike" baseline="0" dirty="0">
                <a:solidFill>
                  <a:srgbClr val="003399"/>
                </a:solidFill>
                <a:latin typeface="TimesNewRomanPSMT"/>
              </a:rPr>
              <a:t>1945.  pp. 46</a:t>
            </a:r>
            <a:r>
              <a:rPr lang="en-US" altLang="zh-CN" sz="1800" b="0" i="0" u="none" strike="noStrike" baseline="0" dirty="0">
                <a:solidFill>
                  <a:srgbClr val="003399"/>
                </a:solidFill>
                <a:latin typeface="FZSSK--GBK1-0"/>
              </a:rPr>
              <a:t>—</a:t>
            </a:r>
            <a:r>
              <a:rPr lang="en-US" altLang="zh-CN" sz="1800" b="0" i="0" u="none" strike="noStrike" baseline="0" dirty="0">
                <a:solidFill>
                  <a:srgbClr val="003399"/>
                </a:solidFill>
                <a:latin typeface="TimesNewRomanPSMT"/>
              </a:rPr>
              <a:t>49</a:t>
            </a:r>
            <a:endParaRPr lang="zh-CN" altLang="en-US" dirty="0">
              <a:solidFill>
                <a:srgbClr val="003399"/>
              </a:solidFill>
            </a:endParaRPr>
          </a:p>
        </p:txBody>
      </p:sp>
      <p:cxnSp>
        <p:nvCxnSpPr>
          <p:cNvPr id="2" name="直接连接符 1">
            <a:extLst>
              <a:ext uri="{FF2B5EF4-FFF2-40B4-BE49-F238E27FC236}">
                <a16:creationId xmlns:a16="http://schemas.microsoft.com/office/drawing/2014/main" id="{093D962A-E0C7-E405-13C9-AC4860C2ECF9}"/>
              </a:ext>
            </a:extLst>
          </p:cNvPr>
          <p:cNvCxnSpPr>
            <a:cxnSpLocks/>
          </p:cNvCxnSpPr>
          <p:nvPr/>
        </p:nvCxnSpPr>
        <p:spPr>
          <a:xfrm>
            <a:off x="2726267" y="2696994"/>
            <a:ext cx="5359400" cy="0"/>
          </a:xfrm>
          <a:prstGeom prst="line">
            <a:avLst/>
          </a:prstGeom>
          <a:ln>
            <a:solidFill>
              <a:srgbClr val="0000CC"/>
            </a:solidFill>
          </a:ln>
        </p:spPr>
        <p:style>
          <a:lnRef idx="3">
            <a:schemeClr val="dk1"/>
          </a:lnRef>
          <a:fillRef idx="0">
            <a:schemeClr val="dk1"/>
          </a:fillRef>
          <a:effectRef idx="2">
            <a:schemeClr val="dk1"/>
          </a:effectRef>
          <a:fontRef idx="minor">
            <a:schemeClr val="tx1"/>
          </a:fontRef>
        </p:style>
      </p:cxnSp>
      <p:cxnSp>
        <p:nvCxnSpPr>
          <p:cNvPr id="3" name="直接连接符 2">
            <a:extLst>
              <a:ext uri="{FF2B5EF4-FFF2-40B4-BE49-F238E27FC236}">
                <a16:creationId xmlns:a16="http://schemas.microsoft.com/office/drawing/2014/main" id="{556F4BD6-6DAD-890F-A019-0BF26825A865}"/>
              </a:ext>
            </a:extLst>
          </p:cNvPr>
          <p:cNvCxnSpPr>
            <a:cxnSpLocks/>
          </p:cNvCxnSpPr>
          <p:nvPr/>
        </p:nvCxnSpPr>
        <p:spPr>
          <a:xfrm>
            <a:off x="1300578" y="2967928"/>
            <a:ext cx="3762489" cy="0"/>
          </a:xfrm>
          <a:prstGeom prst="line">
            <a:avLst/>
          </a:prstGeom>
          <a:ln>
            <a:solidFill>
              <a:srgbClr val="0000CC"/>
            </a:solidFill>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20385770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2B4CC7-627F-714C-7C58-0063D5EC70F9}"/>
            </a:ext>
          </a:extLst>
        </p:cNvPr>
        <p:cNvGrpSpPr/>
        <p:nvPr/>
      </p:nvGrpSpPr>
      <p:grpSpPr>
        <a:xfrm>
          <a:off x="0" y="0"/>
          <a:ext cx="0" cy="0"/>
          <a:chOff x="0" y="0"/>
          <a:chExt cx="0" cy="0"/>
        </a:xfrm>
      </p:grpSpPr>
      <p:sp>
        <p:nvSpPr>
          <p:cNvPr id="4" name="Rectangle 2">
            <a:extLst>
              <a:ext uri="{FF2B5EF4-FFF2-40B4-BE49-F238E27FC236}">
                <a16:creationId xmlns:a16="http://schemas.microsoft.com/office/drawing/2014/main" id="{FC7A5368-6A19-C7E6-BD3F-AEF08D0AE02E}"/>
              </a:ext>
            </a:extLst>
          </p:cNvPr>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zh-CN" sz="1800" b="0" i="0" u="none" strike="noStrike" kern="1200" cap="none" spc="0" normalizeH="0" baseline="0" noProof="0" dirty="0">
              <a:ln>
                <a:noFill/>
              </a:ln>
              <a:solidFill>
                <a:srgbClr val="000000"/>
              </a:solidFill>
              <a:effectLst/>
              <a:uLnTx/>
              <a:uFillTx/>
              <a:latin typeface="Arial" panose="020B0604020202020204" pitchFamily="34" charset="0"/>
              <a:ea typeface="宋体" pitchFamily="2" charset="-122"/>
              <a:cs typeface="+mn-cs"/>
            </a:endParaRPr>
          </a:p>
        </p:txBody>
      </p:sp>
      <p:sp>
        <p:nvSpPr>
          <p:cNvPr id="8" name="Rectangle 6">
            <a:extLst>
              <a:ext uri="{FF2B5EF4-FFF2-40B4-BE49-F238E27FC236}">
                <a16:creationId xmlns:a16="http://schemas.microsoft.com/office/drawing/2014/main" id="{6BEA5601-995E-DE90-D141-093DA0DD8FAF}"/>
              </a:ext>
            </a:extLst>
          </p:cNvPr>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zh-CN" sz="1800" b="0" i="0" u="none" strike="noStrike" kern="1200" cap="none" spc="0" normalizeH="0" baseline="0" noProof="0" dirty="0">
              <a:ln>
                <a:noFill/>
              </a:ln>
              <a:solidFill>
                <a:srgbClr val="000000"/>
              </a:solidFill>
              <a:effectLst/>
              <a:uLnTx/>
              <a:uFillTx/>
              <a:latin typeface="Arial" panose="020B0604020202020204" pitchFamily="34" charset="0"/>
              <a:ea typeface="宋体" pitchFamily="2" charset="-122"/>
              <a:cs typeface="+mn-cs"/>
            </a:endParaRPr>
          </a:p>
        </p:txBody>
      </p:sp>
      <p:sp>
        <p:nvSpPr>
          <p:cNvPr id="11" name="Rectangle 8">
            <a:extLst>
              <a:ext uri="{FF2B5EF4-FFF2-40B4-BE49-F238E27FC236}">
                <a16:creationId xmlns:a16="http://schemas.microsoft.com/office/drawing/2014/main" id="{EE925AE2-6F03-4455-60F2-2A95EB3FDA1C}"/>
              </a:ext>
            </a:extLst>
          </p:cNvPr>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zh-CN" sz="1800" b="0" i="0" u="none" strike="noStrike" kern="1200" cap="none" spc="0" normalizeH="0" baseline="0" noProof="0" dirty="0">
              <a:ln>
                <a:noFill/>
              </a:ln>
              <a:solidFill>
                <a:srgbClr val="000000"/>
              </a:solidFill>
              <a:effectLst/>
              <a:uLnTx/>
              <a:uFillTx/>
              <a:latin typeface="Arial" panose="020B0604020202020204" pitchFamily="34" charset="0"/>
              <a:ea typeface="宋体" pitchFamily="2" charset="-122"/>
              <a:cs typeface="+mn-cs"/>
            </a:endParaRPr>
          </a:p>
        </p:txBody>
      </p:sp>
      <p:sp>
        <p:nvSpPr>
          <p:cNvPr id="12" name="Rectangle 9">
            <a:extLst>
              <a:ext uri="{FF2B5EF4-FFF2-40B4-BE49-F238E27FC236}">
                <a16:creationId xmlns:a16="http://schemas.microsoft.com/office/drawing/2014/main" id="{B68BA30F-4B86-D8DF-E710-90EFAD53CD23}"/>
              </a:ext>
            </a:extLst>
          </p:cNvPr>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zh-CN" sz="1800" b="0" i="0" u="none" strike="noStrike" kern="1200" cap="none" spc="0" normalizeH="0" baseline="0" noProof="0" dirty="0">
              <a:ln>
                <a:noFill/>
              </a:ln>
              <a:solidFill>
                <a:srgbClr val="000000"/>
              </a:solidFill>
              <a:effectLst/>
              <a:uLnTx/>
              <a:uFillTx/>
              <a:latin typeface="Arial" panose="020B0604020202020204" pitchFamily="34" charset="0"/>
              <a:ea typeface="宋体" pitchFamily="2" charset="-122"/>
              <a:cs typeface="+mn-cs"/>
            </a:endParaRPr>
          </a:p>
        </p:txBody>
      </p:sp>
      <p:pic>
        <p:nvPicPr>
          <p:cNvPr id="3" name="图片 2" descr="图片包含 照片, 项目, 游戏机, 不同&#10;&#10;AI 生成的内容可能不正确。">
            <a:extLst>
              <a:ext uri="{FF2B5EF4-FFF2-40B4-BE49-F238E27FC236}">
                <a16:creationId xmlns:a16="http://schemas.microsoft.com/office/drawing/2014/main" id="{10B7A7C9-8B29-C76D-8FA6-B8040240CCB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7772" y="1282539"/>
            <a:ext cx="3517375" cy="5109682"/>
          </a:xfrm>
          <a:prstGeom prst="rect">
            <a:avLst/>
          </a:prstGeom>
        </p:spPr>
      </p:pic>
      <p:pic>
        <p:nvPicPr>
          <p:cNvPr id="7" name="图片 6" descr="一群人在雪地上&#10;&#10;AI 生成的内容可能不正确。">
            <a:extLst>
              <a:ext uri="{FF2B5EF4-FFF2-40B4-BE49-F238E27FC236}">
                <a16:creationId xmlns:a16="http://schemas.microsoft.com/office/drawing/2014/main" id="{028A0940-35AC-58BE-C463-9E2F273D8B35}"/>
              </a:ext>
            </a:extLst>
          </p:cNvPr>
          <p:cNvPicPr>
            <a:picLocks noChangeAspect="1"/>
          </p:cNvPicPr>
          <p:nvPr/>
        </p:nvPicPr>
        <p:blipFill>
          <a:blip r:embed="rId4" cstate="print">
            <a:extLst>
              <a:ext uri="{28A0092B-C50C-407E-A947-70E740481C1C}">
                <a14:useLocalDpi xmlns:a14="http://schemas.microsoft.com/office/drawing/2010/main" val="0"/>
              </a:ext>
            </a:extLst>
          </a:blip>
          <a:srcRect b="36212"/>
          <a:stretch>
            <a:fillRect/>
          </a:stretch>
        </p:blipFill>
        <p:spPr>
          <a:xfrm>
            <a:off x="4572000" y="1535386"/>
            <a:ext cx="3684228" cy="4603988"/>
          </a:xfrm>
          <a:prstGeom prst="rect">
            <a:avLst/>
          </a:prstGeom>
        </p:spPr>
      </p:pic>
      <p:sp>
        <p:nvSpPr>
          <p:cNvPr id="9" name="矩形 8">
            <a:extLst>
              <a:ext uri="{FF2B5EF4-FFF2-40B4-BE49-F238E27FC236}">
                <a16:creationId xmlns:a16="http://schemas.microsoft.com/office/drawing/2014/main" id="{860E222C-F16C-0161-E4F3-BF2170B1979F}"/>
              </a:ext>
            </a:extLst>
          </p:cNvPr>
          <p:cNvSpPr/>
          <p:nvPr/>
        </p:nvSpPr>
        <p:spPr>
          <a:xfrm>
            <a:off x="1734189" y="465779"/>
            <a:ext cx="5428611" cy="707886"/>
          </a:xfrm>
          <a:prstGeom prst="rect">
            <a:avLst/>
          </a:prstGeom>
        </p:spPr>
        <p:txBody>
          <a:bodyPr wrap="square">
            <a:spAutoFit/>
          </a:bodyPr>
          <a:lstStyle/>
          <a:p>
            <a:pPr lvl="0"/>
            <a:r>
              <a:rPr lang="zh-CN" altLang="zh-CN" sz="2000" b="1" dirty="0">
                <a:solidFill>
                  <a:srgbClr val="003399"/>
                </a:solidFill>
              </a:rPr>
              <a:t>余少川，《中国机械工业的拓荒者—王守竞》第一版，云南大学出版社（</a:t>
            </a:r>
            <a:r>
              <a:rPr lang="en-US" altLang="zh-CN" sz="2000" b="1" dirty="0">
                <a:solidFill>
                  <a:srgbClr val="003399"/>
                </a:solidFill>
              </a:rPr>
              <a:t>2003</a:t>
            </a:r>
            <a:r>
              <a:rPr lang="zh-CN" altLang="zh-CN" sz="2000" b="1" dirty="0">
                <a:solidFill>
                  <a:srgbClr val="003399"/>
                </a:solidFill>
              </a:rPr>
              <a:t>）</a:t>
            </a:r>
            <a:endParaRPr kumimoji="0" lang="en-US" altLang="zh-CN" sz="2000" b="1" i="0" u="none" strike="noStrike" kern="1200" cap="none" spc="0" normalizeH="0" baseline="0" noProof="0" dirty="0">
              <a:ln>
                <a:noFill/>
              </a:ln>
              <a:solidFill>
                <a:srgbClr val="003399"/>
              </a:solidFill>
              <a:effectLst/>
              <a:uLnTx/>
              <a:uFillTx/>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53663656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26" name="AutoShape 2"/>
          <p:cNvSpPr>
            <a:spLocks noChangeArrowheads="1"/>
          </p:cNvSpPr>
          <p:nvPr/>
        </p:nvSpPr>
        <p:spPr bwMode="auto">
          <a:xfrm>
            <a:off x="477838" y="415925"/>
            <a:ext cx="7924800" cy="744538"/>
          </a:xfrm>
          <a:prstGeom prst="roundRect">
            <a:avLst>
              <a:gd name="adj" fmla="val 16667"/>
            </a:avLst>
          </a:prstGeom>
          <a:solidFill>
            <a:srgbClr val="99FFCC"/>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3200" b="0" i="0" u="none" strike="noStrike" kern="1200" cap="none" spc="0" normalizeH="0" baseline="0" noProof="0">
              <a:ln>
                <a:noFill/>
              </a:ln>
              <a:solidFill>
                <a:srgbClr val="0000CC"/>
              </a:solidFill>
              <a:effectLst/>
              <a:uLnTx/>
              <a:uFillTx/>
              <a:latin typeface="Tahoma" pitchFamily="34" charset="0"/>
              <a:ea typeface="宋体" pitchFamily="2" charset="-122"/>
              <a:cs typeface="+mn-cs"/>
            </a:endParaRPr>
          </a:p>
        </p:txBody>
      </p:sp>
      <p:sp>
        <p:nvSpPr>
          <p:cNvPr id="29728"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E2C3D03E-5D69-4824-AA5B-0210A44CE2F5}" type="slidenum">
              <a:rPr kumimoji="0" lang="en-US" altLang="zh-CN" sz="1400" b="0" i="0" u="none" strike="noStrike" kern="1200" cap="none" spc="0" normalizeH="0" baseline="0" noProof="0" smtClean="0">
                <a:ln>
                  <a:noFill/>
                </a:ln>
                <a:solidFill>
                  <a:srgbClr val="000000"/>
                </a:solidFill>
                <a:effectLst/>
                <a:uLnTx/>
                <a:uFillTx/>
                <a:latin typeface="Arial" charset="0"/>
                <a:ea typeface="宋体"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38</a:t>
            </a:fld>
            <a:endParaRPr kumimoji="0" lang="en-US" altLang="zh-CN" sz="1400" b="0" i="0" u="none" strike="noStrike" kern="1200" cap="none" spc="0" normalizeH="0" baseline="0" noProof="0">
              <a:ln>
                <a:noFill/>
              </a:ln>
              <a:solidFill>
                <a:srgbClr val="000000"/>
              </a:solidFill>
              <a:effectLst/>
              <a:uLnTx/>
              <a:uFillTx/>
              <a:latin typeface="Arial" charset="0"/>
              <a:ea typeface="宋体" pitchFamily="2" charset="-122"/>
              <a:cs typeface="+mn-cs"/>
            </a:endParaRPr>
          </a:p>
        </p:txBody>
      </p:sp>
      <p:sp>
        <p:nvSpPr>
          <p:cNvPr id="29729" name="Rectangle 3"/>
          <p:cNvSpPr>
            <a:spLocks noGrp="1" noChangeArrowheads="1"/>
          </p:cNvSpPr>
          <p:nvPr>
            <p:ph type="title" idx="4294967295"/>
          </p:nvPr>
        </p:nvSpPr>
        <p:spPr>
          <a:xfrm>
            <a:off x="824898" y="515938"/>
            <a:ext cx="7152289" cy="504825"/>
          </a:xfrm>
        </p:spPr>
        <p:txBody>
          <a:bodyPr>
            <a:noAutofit/>
          </a:bodyPr>
          <a:lstStyle/>
          <a:p>
            <a:r>
              <a:rPr lang="en-US" altLang="zh-CN" sz="2800" dirty="0">
                <a:solidFill>
                  <a:srgbClr val="0000CC"/>
                </a:solidFill>
                <a:latin typeface="Tahoma" pitchFamily="34" charset="0"/>
              </a:rPr>
              <a:t>Summary</a:t>
            </a:r>
          </a:p>
        </p:txBody>
      </p:sp>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B83BD7D6-2078-87C6-076C-78BB523D2AC9}"/>
                  </a:ext>
                </a:extLst>
              </p:cNvPr>
              <p:cNvSpPr/>
              <p:nvPr/>
            </p:nvSpPr>
            <p:spPr>
              <a:xfrm>
                <a:off x="824898" y="1684604"/>
                <a:ext cx="7466050" cy="4408194"/>
              </a:xfrm>
              <a:prstGeom prst="rect">
                <a:avLst/>
              </a:prstGeom>
            </p:spPr>
            <p:txBody>
              <a:bodyPr wrap="square">
                <a:spAutoFit/>
              </a:bodyPr>
              <a:lstStyle/>
              <a:p>
                <a:pPr marL="342900" lvl="0" indent="-342900">
                  <a:buFont typeface="Arial" panose="020B0604020202020204" pitchFamily="34" charset="0"/>
                  <a:buChar char="•"/>
                  <a:defRPr/>
                </a:pPr>
                <a:r>
                  <a:rPr lang="en-US" altLang="zh-CN" sz="2000" dirty="0">
                    <a:solidFill>
                      <a:srgbClr val="003399"/>
                    </a:solidFill>
                    <a:latin typeface="Tahoma" panose="020B0604030504040204" pitchFamily="34" charset="0"/>
                    <a:ea typeface="Tahoma" panose="020B0604030504040204" pitchFamily="34" charset="0"/>
                    <a:cs typeface="Tahoma" panose="020B0604030504040204" pitchFamily="34" charset="0"/>
                  </a:rPr>
                  <a:t>02/1927 Kronig-Rabi: solution to symmetric top </a:t>
                </a:r>
              </a:p>
              <a:p>
                <a:pPr lvl="0">
                  <a:defRPr/>
                </a:pPr>
                <a:endParaRPr lang="en-US" altLang="zh-CN" sz="2000" dirty="0">
                  <a:solidFill>
                    <a:srgbClr val="003399"/>
                  </a:solidFill>
                  <a:latin typeface="Tahoma" panose="020B0604030504040204" pitchFamily="34" charset="0"/>
                  <a:ea typeface="Tahoma" panose="020B0604030504040204" pitchFamily="34" charset="0"/>
                  <a:cs typeface="Tahoma" panose="020B0604030504040204" pitchFamily="34" charset="0"/>
                </a:endParaRPr>
              </a:p>
              <a:p>
                <a:pPr marL="342900" lvl="0" indent="-342900">
                  <a:buFont typeface="Arial" panose="020B0604020202020204" pitchFamily="34" charset="0"/>
                  <a:buChar char="•"/>
                  <a:defRPr/>
                </a:pPr>
                <a:r>
                  <a:rPr lang="en-US" altLang="zh-CN" sz="2000" dirty="0">
                    <a:solidFill>
                      <a:srgbClr val="003399"/>
                    </a:solidFill>
                    <a:latin typeface="Tahoma" panose="020B0604030504040204" pitchFamily="34" charset="0"/>
                    <a:ea typeface="Tahoma" panose="020B0604030504040204" pitchFamily="34" charset="0"/>
                    <a:cs typeface="Tahoma" panose="020B0604030504040204" pitchFamily="34" charset="0"/>
                  </a:rPr>
                  <a:t>06/1927 Heitler-London: chemical bonding of hydrogen molecule</a:t>
                </a:r>
              </a:p>
              <a:p>
                <a:pPr marL="342900" lvl="0" indent="-342900">
                  <a:buFont typeface="Arial" panose="020B0604020202020204" pitchFamily="34" charset="0"/>
                  <a:buChar char="•"/>
                  <a:defRPr/>
                </a:pPr>
                <a:endParaRPr lang="en-US" altLang="zh-CN" sz="2000" dirty="0">
                  <a:solidFill>
                    <a:srgbClr val="003399"/>
                  </a:solidFill>
                  <a:latin typeface="Tahoma" panose="020B0604030504040204" pitchFamily="34" charset="0"/>
                  <a:ea typeface="Tahoma" panose="020B0604030504040204" pitchFamily="34" charset="0"/>
                  <a:cs typeface="Tahoma" panose="020B0604030504040204" pitchFamily="34" charset="0"/>
                </a:endParaRPr>
              </a:p>
              <a:p>
                <a:pPr marL="342900" lvl="0" indent="-342900">
                  <a:buFont typeface="Arial" panose="020B0604020202020204" pitchFamily="34" charset="0"/>
                  <a:buChar char="•"/>
                  <a:defRPr/>
                </a:pPr>
                <a:r>
                  <a:rPr lang="en-US" altLang="zh-CN" sz="2000" dirty="0">
                    <a:solidFill>
                      <a:srgbClr val="003399"/>
                    </a:solidFill>
                    <a:latin typeface="Tahoma" panose="020B0604030504040204" pitchFamily="34" charset="0"/>
                    <a:ea typeface="Tahoma" panose="020B0604030504040204" pitchFamily="34" charset="0"/>
                    <a:cs typeface="Tahoma" panose="020B0604030504040204" pitchFamily="34" charset="0"/>
                  </a:rPr>
                  <a:t>08/1927 </a:t>
                </a:r>
                <a:r>
                  <a:rPr lang="en-US" altLang="zh-CN" sz="2000" b="1" dirty="0">
                    <a:solidFill>
                      <a:srgbClr val="003399"/>
                    </a:solidFill>
                    <a:latin typeface="Tahoma" panose="020B0604030504040204" pitchFamily="34" charset="0"/>
                    <a:ea typeface="Tahoma" panose="020B0604030504040204" pitchFamily="34" charset="0"/>
                    <a:cs typeface="Tahoma" panose="020B0604030504040204" pitchFamily="34" charset="0"/>
                  </a:rPr>
                  <a:t>Wang SC: derived Van der Waals potential </a:t>
                </a:r>
                <a14:m>
                  <m:oMath xmlns:m="http://schemas.openxmlformats.org/officeDocument/2006/math">
                    <m:r>
                      <a:rPr lang="en-US" altLang="zh-CN" sz="2000" b="1" i="0" smtClean="0">
                        <a:solidFill>
                          <a:srgbClr val="003399"/>
                        </a:solidFill>
                        <a:latin typeface="Cambria Math" panose="02040503050406030204" pitchFamily="18" charset="0"/>
                        <a:ea typeface="Tahoma" panose="020B0604030504040204" pitchFamily="34" charset="0"/>
                        <a:cs typeface="Tahoma" panose="020B0604030504040204" pitchFamily="34" charset="0"/>
                      </a:rPr>
                      <m:t>−</m:t>
                    </m:r>
                    <m:r>
                      <a:rPr lang="en-US" altLang="zh-CN" sz="2000" b="1" i="1" smtClean="0">
                        <a:solidFill>
                          <a:srgbClr val="003399"/>
                        </a:solidFill>
                        <a:latin typeface="Cambria Math" panose="02040503050406030204" pitchFamily="18" charset="0"/>
                        <a:ea typeface="Tahoma" panose="020B0604030504040204" pitchFamily="34" charset="0"/>
                        <a:cs typeface="Tahoma" panose="020B0604030504040204" pitchFamily="34" charset="0"/>
                      </a:rPr>
                      <m:t>𝟏</m:t>
                    </m:r>
                    <m:r>
                      <a:rPr lang="en-US" altLang="zh-CN" sz="2000" b="1" i="1" smtClean="0">
                        <a:solidFill>
                          <a:srgbClr val="003399"/>
                        </a:solidFill>
                        <a:latin typeface="Cambria Math" panose="02040503050406030204" pitchFamily="18" charset="0"/>
                        <a:ea typeface="Tahoma" panose="020B0604030504040204" pitchFamily="34" charset="0"/>
                        <a:cs typeface="Tahoma" panose="020B0604030504040204" pitchFamily="34" charset="0"/>
                      </a:rPr>
                      <m:t>/</m:t>
                    </m:r>
                    <m:sSup>
                      <m:sSupPr>
                        <m:ctrlPr>
                          <a:rPr lang="en-US" altLang="zh-CN" sz="2000" b="1" i="1" smtClean="0">
                            <a:solidFill>
                              <a:srgbClr val="003399"/>
                            </a:solidFill>
                            <a:latin typeface="Cambria Math" panose="02040503050406030204" pitchFamily="18" charset="0"/>
                            <a:ea typeface="Tahoma" panose="020B0604030504040204" pitchFamily="34" charset="0"/>
                            <a:cs typeface="Tahoma" panose="020B0604030504040204" pitchFamily="34" charset="0"/>
                          </a:rPr>
                        </m:ctrlPr>
                      </m:sSupPr>
                      <m:e>
                        <m:r>
                          <a:rPr lang="en-US" altLang="zh-CN" sz="2000" b="1" i="1" smtClean="0">
                            <a:solidFill>
                              <a:srgbClr val="003399"/>
                            </a:solidFill>
                            <a:latin typeface="Cambria Math" panose="02040503050406030204" pitchFamily="18" charset="0"/>
                            <a:ea typeface="Tahoma" panose="020B0604030504040204" pitchFamily="34" charset="0"/>
                            <a:cs typeface="Tahoma" panose="020B0604030504040204" pitchFamily="34" charset="0"/>
                          </a:rPr>
                          <m:t>𝒓</m:t>
                        </m:r>
                      </m:e>
                      <m:sup>
                        <m:r>
                          <a:rPr lang="en-US" altLang="zh-CN" sz="2000" b="1" i="1" smtClean="0">
                            <a:solidFill>
                              <a:srgbClr val="003399"/>
                            </a:solidFill>
                            <a:latin typeface="Cambria Math" panose="02040503050406030204" pitchFamily="18" charset="0"/>
                            <a:ea typeface="Tahoma" panose="020B0604030504040204" pitchFamily="34" charset="0"/>
                            <a:cs typeface="Tahoma" panose="020B0604030504040204" pitchFamily="34" charset="0"/>
                          </a:rPr>
                          <m:t>𝟔</m:t>
                        </m:r>
                      </m:sup>
                    </m:sSup>
                  </m:oMath>
                </a14:m>
                <a:r>
                  <a:rPr lang="en-US" altLang="zh-CN" sz="2000" b="1" dirty="0">
                    <a:solidFill>
                      <a:srgbClr val="003399"/>
                    </a:solidFill>
                    <a:latin typeface="Tahoma" panose="020B0604030504040204" pitchFamily="34" charset="0"/>
                    <a:ea typeface="Tahoma" panose="020B0604030504040204" pitchFamily="34" charset="0"/>
                    <a:cs typeface="Tahoma" panose="020B0604030504040204" pitchFamily="34" charset="0"/>
                  </a:rPr>
                  <a:t> </a:t>
                </a:r>
              </a:p>
              <a:p>
                <a:pPr marL="342900" lvl="0" indent="-342900">
                  <a:buFont typeface="Arial" panose="020B0604020202020204" pitchFamily="34" charset="0"/>
                  <a:buChar char="•"/>
                  <a:defRPr/>
                </a:pPr>
                <a:endParaRPr lang="en-US" altLang="zh-CN" sz="2000" dirty="0">
                  <a:solidFill>
                    <a:srgbClr val="003399"/>
                  </a:solidFill>
                  <a:latin typeface="Tahoma" panose="020B0604030504040204" pitchFamily="34" charset="0"/>
                  <a:ea typeface="Tahoma" panose="020B0604030504040204" pitchFamily="34" charset="0"/>
                  <a:cs typeface="Tahoma" panose="020B0604030504040204" pitchFamily="34" charset="0"/>
                </a:endParaRPr>
              </a:p>
              <a:p>
                <a:pPr marL="342900" lvl="0" indent="-342900">
                  <a:buFont typeface="Arial" panose="020B0604020202020204" pitchFamily="34" charset="0"/>
                  <a:buChar char="•"/>
                  <a:defRPr/>
                </a:pPr>
                <a:r>
                  <a:rPr lang="en-US" altLang="zh-CN" sz="2000" dirty="0">
                    <a:solidFill>
                      <a:srgbClr val="003399"/>
                    </a:solidFill>
                    <a:latin typeface="Tahoma" panose="020B0604030504040204" pitchFamily="34" charset="0"/>
                    <a:ea typeface="Tahoma" panose="020B0604030504040204" pitchFamily="34" charset="0"/>
                    <a:cs typeface="Tahoma" panose="020B0604030504040204" pitchFamily="34" charset="0"/>
                  </a:rPr>
                  <a:t>04/1928 </a:t>
                </a:r>
                <a:r>
                  <a:rPr lang="en-US" altLang="zh-CN" sz="2000" b="1" dirty="0">
                    <a:solidFill>
                      <a:srgbClr val="003399"/>
                    </a:solidFill>
                    <a:latin typeface="Tahoma" panose="020B0604030504040204" pitchFamily="34" charset="0"/>
                    <a:ea typeface="Tahoma" panose="020B0604030504040204" pitchFamily="34" charset="0"/>
                    <a:cs typeface="Tahoma" panose="020B0604030504040204" pitchFamily="34" charset="0"/>
                  </a:rPr>
                  <a:t>Wang SC: variational calculation of Hydrogen molecule</a:t>
                </a:r>
              </a:p>
              <a:p>
                <a:pPr marL="342900" lvl="0" indent="-342900">
                  <a:buFont typeface="Arial" panose="020B0604020202020204" pitchFamily="34" charset="0"/>
                  <a:buChar char="•"/>
                  <a:defRPr/>
                </a:pPr>
                <a:endParaRPr lang="en-US" altLang="zh-CN" sz="2000" dirty="0">
                  <a:solidFill>
                    <a:srgbClr val="003399"/>
                  </a:solidFill>
                  <a:latin typeface="Tahoma" panose="020B0604030504040204" pitchFamily="34" charset="0"/>
                  <a:ea typeface="Tahoma" panose="020B0604030504040204" pitchFamily="34" charset="0"/>
                  <a:cs typeface="Tahoma" panose="020B0604030504040204" pitchFamily="34" charset="0"/>
                </a:endParaRPr>
              </a:p>
              <a:p>
                <a:pPr marL="342900" lvl="0" indent="-342900">
                  <a:buFont typeface="Arial" panose="020B0604020202020204" pitchFamily="34" charset="0"/>
                  <a:buChar char="•"/>
                  <a:defRPr/>
                </a:pPr>
                <a:r>
                  <a:rPr lang="en-US" altLang="zh-CN" sz="2000" dirty="0">
                    <a:solidFill>
                      <a:srgbClr val="003399"/>
                    </a:solidFill>
                    <a:latin typeface="Tahoma" panose="020B0604030504040204" pitchFamily="34" charset="0"/>
                    <a:ea typeface="Tahoma" panose="020B0604030504040204" pitchFamily="34" charset="0"/>
                    <a:cs typeface="Tahoma" panose="020B0604030504040204" pitchFamily="34" charset="0"/>
                  </a:rPr>
                  <a:t>07/1929 </a:t>
                </a:r>
                <a:r>
                  <a:rPr lang="en-US" altLang="zh-CN" sz="2000" b="1" dirty="0">
                    <a:solidFill>
                      <a:srgbClr val="003399"/>
                    </a:solidFill>
                    <a:latin typeface="Tahoma" panose="020B0604030504040204" pitchFamily="34" charset="0"/>
                    <a:ea typeface="Tahoma" panose="020B0604030504040204" pitchFamily="34" charset="0"/>
                    <a:cs typeface="Tahoma" panose="020B0604030504040204" pitchFamily="34" charset="0"/>
                  </a:rPr>
                  <a:t>Wang SC: solution to asymmetric top </a:t>
                </a:r>
              </a:p>
              <a:p>
                <a:pPr marL="342900" lvl="0" indent="-342900">
                  <a:buFont typeface="Arial" panose="020B0604020202020204" pitchFamily="34" charset="0"/>
                  <a:buChar char="•"/>
                  <a:defRPr/>
                </a:pPr>
                <a:endParaRPr lang="en-US" altLang="zh-CN" sz="2000" dirty="0">
                  <a:solidFill>
                    <a:srgbClr val="003399"/>
                  </a:solidFill>
                  <a:latin typeface="Tahoma" panose="020B0604030504040204" pitchFamily="34" charset="0"/>
                  <a:ea typeface="Tahoma" panose="020B0604030504040204" pitchFamily="34" charset="0"/>
                  <a:cs typeface="Tahoma" panose="020B0604030504040204" pitchFamily="34" charset="0"/>
                </a:endParaRPr>
              </a:p>
              <a:p>
                <a:pPr marL="342900" lvl="0" indent="-342900">
                  <a:buFont typeface="Arial" panose="020B0604020202020204" pitchFamily="34" charset="0"/>
                  <a:buChar char="•"/>
                  <a:defRPr/>
                </a:pPr>
                <a:r>
                  <a:rPr lang="en-US" altLang="zh-CN" sz="2000" dirty="0">
                    <a:solidFill>
                      <a:srgbClr val="003399"/>
                    </a:solidFill>
                    <a:latin typeface="Tahoma" panose="020B0604030504040204" pitchFamily="34" charset="0"/>
                    <a:ea typeface="Tahoma" panose="020B0604030504040204" pitchFamily="34" charset="0"/>
                    <a:cs typeface="Tahoma" panose="020B0604030504040204" pitchFamily="34" charset="0"/>
                  </a:rPr>
                  <a:t>1930 </a:t>
                </a:r>
                <a:r>
                  <a:rPr lang="en-US" altLang="zh-CN" sz="2000" dirty="0" err="1">
                    <a:solidFill>
                      <a:srgbClr val="003399"/>
                    </a:solidFill>
                    <a:latin typeface="Tahoma" panose="020B0604030504040204" pitchFamily="34" charset="0"/>
                    <a:ea typeface="Tahoma" panose="020B0604030504040204" pitchFamily="34" charset="0"/>
                    <a:cs typeface="Tahoma" panose="020B0604030504040204" pitchFamily="34" charset="0"/>
                  </a:rPr>
                  <a:t>Eisenschitz</a:t>
                </a:r>
                <a:r>
                  <a:rPr lang="en-US" altLang="zh-CN" sz="2000" dirty="0">
                    <a:solidFill>
                      <a:srgbClr val="003399"/>
                    </a:solidFill>
                    <a:latin typeface="Tahoma" panose="020B0604030504040204" pitchFamily="34" charset="0"/>
                    <a:ea typeface="Tahoma" panose="020B0604030504040204" pitchFamily="34" charset="0"/>
                    <a:cs typeface="Tahoma" panose="020B0604030504040204" pitchFamily="34" charset="0"/>
                  </a:rPr>
                  <a:t>—London: dispersion force </a:t>
                </a:r>
              </a:p>
            </p:txBody>
          </p:sp>
        </mc:Choice>
        <mc:Fallback xmlns="">
          <p:sp>
            <p:nvSpPr>
              <p:cNvPr id="5" name="矩形 4">
                <a:extLst>
                  <a:ext uri="{FF2B5EF4-FFF2-40B4-BE49-F238E27FC236}">
                    <a16:creationId xmlns:a16="http://schemas.microsoft.com/office/drawing/2014/main" id="{B83BD7D6-2078-87C6-076C-78BB523D2AC9}"/>
                  </a:ext>
                </a:extLst>
              </p:cNvPr>
              <p:cNvSpPr>
                <a:spLocks noRot="1" noChangeAspect="1" noMove="1" noResize="1" noEditPoints="1" noAdjustHandles="1" noChangeArrowheads="1" noChangeShapeType="1" noTextEdit="1"/>
              </p:cNvSpPr>
              <p:nvPr/>
            </p:nvSpPr>
            <p:spPr>
              <a:xfrm>
                <a:off x="824898" y="1684604"/>
                <a:ext cx="7466050" cy="4408194"/>
              </a:xfrm>
              <a:prstGeom prst="rect">
                <a:avLst/>
              </a:prstGeom>
              <a:blipFill>
                <a:blip r:embed="rId3"/>
                <a:stretch>
                  <a:fillRect l="-735" t="-692" b="-166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420524889"/>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EDEC57-B7CC-79D4-C8D5-78FBFB64B229}"/>
            </a:ext>
          </a:extLst>
        </p:cNvPr>
        <p:cNvGrpSpPr/>
        <p:nvPr/>
      </p:nvGrpSpPr>
      <p:grpSpPr>
        <a:xfrm>
          <a:off x="0" y="0"/>
          <a:ext cx="0" cy="0"/>
          <a:chOff x="0" y="0"/>
          <a:chExt cx="0" cy="0"/>
        </a:xfrm>
      </p:grpSpPr>
      <p:sp>
        <p:nvSpPr>
          <p:cNvPr id="4" name="Rectangle 2">
            <a:extLst>
              <a:ext uri="{FF2B5EF4-FFF2-40B4-BE49-F238E27FC236}">
                <a16:creationId xmlns:a16="http://schemas.microsoft.com/office/drawing/2014/main" id="{6478E726-E6C0-CFE7-0324-0468503490F5}"/>
              </a:ext>
            </a:extLst>
          </p:cNvPr>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zh-CN" sz="1800" b="0" i="0" u="none" strike="noStrike" kern="1200" cap="none" spc="0" normalizeH="0" baseline="0" noProof="0" dirty="0">
              <a:ln>
                <a:noFill/>
              </a:ln>
              <a:solidFill>
                <a:srgbClr val="000000"/>
              </a:solidFill>
              <a:effectLst/>
              <a:uLnTx/>
              <a:uFillTx/>
              <a:latin typeface="Arial" panose="020B0604020202020204" pitchFamily="34" charset="0"/>
              <a:ea typeface="宋体" pitchFamily="2" charset="-122"/>
              <a:cs typeface="+mn-cs"/>
            </a:endParaRPr>
          </a:p>
        </p:txBody>
      </p:sp>
      <p:sp>
        <p:nvSpPr>
          <p:cNvPr id="8" name="Rectangle 6">
            <a:extLst>
              <a:ext uri="{FF2B5EF4-FFF2-40B4-BE49-F238E27FC236}">
                <a16:creationId xmlns:a16="http://schemas.microsoft.com/office/drawing/2014/main" id="{AD0C43D8-F521-9D8D-0717-26B48102F3EF}"/>
              </a:ext>
            </a:extLst>
          </p:cNvPr>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zh-CN" sz="1800" b="0" i="0" u="none" strike="noStrike" kern="1200" cap="none" spc="0" normalizeH="0" baseline="0" noProof="0" dirty="0">
              <a:ln>
                <a:noFill/>
              </a:ln>
              <a:solidFill>
                <a:srgbClr val="000000"/>
              </a:solidFill>
              <a:effectLst/>
              <a:uLnTx/>
              <a:uFillTx/>
              <a:latin typeface="Arial" panose="020B0604020202020204" pitchFamily="34" charset="0"/>
              <a:ea typeface="宋体" pitchFamily="2" charset="-122"/>
              <a:cs typeface="+mn-cs"/>
            </a:endParaRPr>
          </a:p>
        </p:txBody>
      </p:sp>
      <p:sp>
        <p:nvSpPr>
          <p:cNvPr id="11" name="Rectangle 8">
            <a:extLst>
              <a:ext uri="{FF2B5EF4-FFF2-40B4-BE49-F238E27FC236}">
                <a16:creationId xmlns:a16="http://schemas.microsoft.com/office/drawing/2014/main" id="{E58ED92D-47FD-00BA-1473-DC7BE4BFC412}"/>
              </a:ext>
            </a:extLst>
          </p:cNvPr>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zh-CN" sz="1800" b="0" i="0" u="none" strike="noStrike" kern="1200" cap="none" spc="0" normalizeH="0" baseline="0" noProof="0" dirty="0">
              <a:ln>
                <a:noFill/>
              </a:ln>
              <a:solidFill>
                <a:srgbClr val="000000"/>
              </a:solidFill>
              <a:effectLst/>
              <a:uLnTx/>
              <a:uFillTx/>
              <a:latin typeface="Arial" panose="020B0604020202020204" pitchFamily="34" charset="0"/>
              <a:ea typeface="宋体" pitchFamily="2" charset="-122"/>
              <a:cs typeface="+mn-cs"/>
            </a:endParaRPr>
          </a:p>
        </p:txBody>
      </p:sp>
      <p:sp>
        <p:nvSpPr>
          <p:cNvPr id="12" name="Rectangle 9">
            <a:extLst>
              <a:ext uri="{FF2B5EF4-FFF2-40B4-BE49-F238E27FC236}">
                <a16:creationId xmlns:a16="http://schemas.microsoft.com/office/drawing/2014/main" id="{4D03A98F-957A-071B-9D0D-EB39A57B28BF}"/>
              </a:ext>
            </a:extLst>
          </p:cNvPr>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zh-CN" sz="1800" b="0" i="0" u="none" strike="noStrike" kern="1200" cap="none" spc="0" normalizeH="0" baseline="0" noProof="0" dirty="0">
              <a:ln>
                <a:noFill/>
              </a:ln>
              <a:solidFill>
                <a:srgbClr val="000000"/>
              </a:solidFill>
              <a:effectLst/>
              <a:uLnTx/>
              <a:uFillTx/>
              <a:latin typeface="Arial" panose="020B0604020202020204" pitchFamily="34" charset="0"/>
              <a:ea typeface="宋体" pitchFamily="2" charset="-122"/>
              <a:cs typeface="+mn-cs"/>
            </a:endParaRPr>
          </a:p>
        </p:txBody>
      </p:sp>
    </p:spTree>
    <p:extLst>
      <p:ext uri="{BB962C8B-B14F-4D97-AF65-F5344CB8AC3E}">
        <p14:creationId xmlns:p14="http://schemas.microsoft.com/office/powerpoint/2010/main" val="14296340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B5DEF4-04F7-E632-72E0-B0CFAB4C75BE}"/>
            </a:ext>
          </a:extLst>
        </p:cNvPr>
        <p:cNvGrpSpPr/>
        <p:nvPr/>
      </p:nvGrpSpPr>
      <p:grpSpPr>
        <a:xfrm>
          <a:off x="0" y="0"/>
          <a:ext cx="0" cy="0"/>
          <a:chOff x="0" y="0"/>
          <a:chExt cx="0" cy="0"/>
        </a:xfrm>
      </p:grpSpPr>
      <p:sp>
        <p:nvSpPr>
          <p:cNvPr id="111618" name="Rectangle 2">
            <a:extLst>
              <a:ext uri="{FF2B5EF4-FFF2-40B4-BE49-F238E27FC236}">
                <a16:creationId xmlns:a16="http://schemas.microsoft.com/office/drawing/2014/main" id="{D11693BB-AF97-D4E8-FABB-E876C34032AA}"/>
              </a:ext>
            </a:extLst>
          </p:cNvPr>
          <p:cNvSpPr>
            <a:spLocks noGrp="1" noChangeArrowheads="1"/>
          </p:cNvSpPr>
          <p:nvPr>
            <p:ph type="title"/>
          </p:nvPr>
        </p:nvSpPr>
        <p:spPr>
          <a:xfrm>
            <a:off x="431540" y="354279"/>
            <a:ext cx="8280920" cy="542330"/>
          </a:xfrm>
          <a:noFill/>
        </p:spPr>
        <p:txBody>
          <a:bodyPr/>
          <a:lstStyle/>
          <a:p>
            <a:pPr eaLnBrk="1" hangingPunct="1"/>
            <a:r>
              <a:rPr lang="en-US" altLang="zh-CN" sz="2600" u="sng" dirty="0">
                <a:latin typeface="Tahoma" panose="020B0604030504040204" pitchFamily="34" charset="0"/>
                <a:ea typeface="Tahoma" panose="020B0604030504040204" pitchFamily="34" charset="0"/>
                <a:cs typeface="Tahoma" panose="020B0604030504040204" pitchFamily="34" charset="0"/>
              </a:rPr>
              <a:t>Shou-chin Wang (1904-1984)</a:t>
            </a:r>
          </a:p>
        </p:txBody>
      </p:sp>
      <p:sp>
        <p:nvSpPr>
          <p:cNvPr id="4" name="Rectangle 2">
            <a:extLst>
              <a:ext uri="{FF2B5EF4-FFF2-40B4-BE49-F238E27FC236}">
                <a16:creationId xmlns:a16="http://schemas.microsoft.com/office/drawing/2014/main" id="{1F514679-C4DE-15A7-AB4B-B5D8552B41D7}"/>
              </a:ext>
            </a:extLst>
          </p:cNvPr>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zh-CN" sz="1800" b="0" i="0" u="none" strike="noStrike" kern="1200" cap="none" spc="0" normalizeH="0" baseline="0" noProof="0" dirty="0">
              <a:ln>
                <a:noFill/>
              </a:ln>
              <a:solidFill>
                <a:srgbClr val="000000"/>
              </a:solidFill>
              <a:effectLst/>
              <a:uLnTx/>
              <a:uFillTx/>
              <a:latin typeface="Arial" panose="020B0604020202020204" pitchFamily="34" charset="0"/>
              <a:ea typeface="宋体" pitchFamily="2" charset="-122"/>
              <a:cs typeface="+mn-cs"/>
            </a:endParaRPr>
          </a:p>
        </p:txBody>
      </p:sp>
      <p:sp>
        <p:nvSpPr>
          <p:cNvPr id="8" name="Rectangle 6">
            <a:extLst>
              <a:ext uri="{FF2B5EF4-FFF2-40B4-BE49-F238E27FC236}">
                <a16:creationId xmlns:a16="http://schemas.microsoft.com/office/drawing/2014/main" id="{800EE9C6-0D98-0488-E0C2-A6B0925E9A55}"/>
              </a:ext>
            </a:extLst>
          </p:cNvPr>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zh-CN" sz="1800" b="0" i="0" u="none" strike="noStrike" kern="1200" cap="none" spc="0" normalizeH="0" baseline="0" noProof="0" dirty="0">
              <a:ln>
                <a:noFill/>
              </a:ln>
              <a:solidFill>
                <a:srgbClr val="000000"/>
              </a:solidFill>
              <a:effectLst/>
              <a:uLnTx/>
              <a:uFillTx/>
              <a:latin typeface="Arial" panose="020B0604020202020204" pitchFamily="34" charset="0"/>
              <a:ea typeface="宋体" pitchFamily="2" charset="-122"/>
              <a:cs typeface="+mn-cs"/>
            </a:endParaRPr>
          </a:p>
        </p:txBody>
      </p:sp>
      <p:sp>
        <p:nvSpPr>
          <p:cNvPr id="11" name="Rectangle 8">
            <a:extLst>
              <a:ext uri="{FF2B5EF4-FFF2-40B4-BE49-F238E27FC236}">
                <a16:creationId xmlns:a16="http://schemas.microsoft.com/office/drawing/2014/main" id="{774A57D1-EE25-110E-7DAF-1D3499F98AB6}"/>
              </a:ext>
            </a:extLst>
          </p:cNvPr>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zh-CN" sz="1800" b="0" i="0" u="none" strike="noStrike" kern="1200" cap="none" spc="0" normalizeH="0" baseline="0" noProof="0" dirty="0">
              <a:ln>
                <a:noFill/>
              </a:ln>
              <a:solidFill>
                <a:srgbClr val="000000"/>
              </a:solidFill>
              <a:effectLst/>
              <a:uLnTx/>
              <a:uFillTx/>
              <a:latin typeface="Arial" panose="020B0604020202020204" pitchFamily="34" charset="0"/>
              <a:ea typeface="宋体" pitchFamily="2" charset="-122"/>
              <a:cs typeface="+mn-cs"/>
            </a:endParaRPr>
          </a:p>
        </p:txBody>
      </p:sp>
      <p:sp>
        <p:nvSpPr>
          <p:cNvPr id="12" name="Rectangle 9">
            <a:extLst>
              <a:ext uri="{FF2B5EF4-FFF2-40B4-BE49-F238E27FC236}">
                <a16:creationId xmlns:a16="http://schemas.microsoft.com/office/drawing/2014/main" id="{303454EE-345C-827A-E922-39D136DC4C50}"/>
              </a:ext>
            </a:extLst>
          </p:cNvPr>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zh-CN" sz="1800" b="0" i="0" u="none" strike="noStrike" kern="1200" cap="none" spc="0" normalizeH="0" baseline="0" noProof="0" dirty="0">
              <a:ln>
                <a:noFill/>
              </a:ln>
              <a:solidFill>
                <a:srgbClr val="000000"/>
              </a:solidFill>
              <a:effectLst/>
              <a:uLnTx/>
              <a:uFillTx/>
              <a:latin typeface="Arial" panose="020B0604020202020204" pitchFamily="34" charset="0"/>
              <a:ea typeface="宋体" pitchFamily="2" charset="-122"/>
              <a:cs typeface="+mn-cs"/>
            </a:endParaRPr>
          </a:p>
        </p:txBody>
      </p:sp>
      <p:pic>
        <p:nvPicPr>
          <p:cNvPr id="6" name="图片 5" descr="穿着西装笔挺的男子黑白照&#10;&#10;AI 生成的内容可能不正确。">
            <a:extLst>
              <a:ext uri="{FF2B5EF4-FFF2-40B4-BE49-F238E27FC236}">
                <a16:creationId xmlns:a16="http://schemas.microsoft.com/office/drawing/2014/main" id="{459F5CB4-47C2-58D6-74A3-96C64EDC593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60097" y="1071647"/>
            <a:ext cx="1900450" cy="2182314"/>
          </a:xfrm>
          <a:prstGeom prst="rect">
            <a:avLst/>
          </a:prstGeom>
        </p:spPr>
      </p:pic>
      <p:sp>
        <p:nvSpPr>
          <p:cNvPr id="2" name="矩形 1">
            <a:extLst>
              <a:ext uri="{FF2B5EF4-FFF2-40B4-BE49-F238E27FC236}">
                <a16:creationId xmlns:a16="http://schemas.microsoft.com/office/drawing/2014/main" id="{FDA44E03-5A5F-9D47-CAF7-81D7D1AF5AC5}"/>
              </a:ext>
            </a:extLst>
          </p:cNvPr>
          <p:cNvSpPr/>
          <p:nvPr/>
        </p:nvSpPr>
        <p:spPr>
          <a:xfrm>
            <a:off x="6039293" y="3429000"/>
            <a:ext cx="2567584" cy="400110"/>
          </a:xfrm>
          <a:prstGeom prst="rect">
            <a:avLst/>
          </a:prstGeom>
        </p:spPr>
        <p:txBody>
          <a:bodyPr wrap="square">
            <a:spAutoFit/>
          </a:bodyPr>
          <a:lstStyle/>
          <a:p>
            <a:pPr lvl="0"/>
            <a:r>
              <a:rPr lang="en-US" altLang="zh-CN" sz="2000" dirty="0">
                <a:solidFill>
                  <a:srgbClr val="003399"/>
                </a:solidFill>
                <a:latin typeface="Tahoma" panose="020B0604030504040204" pitchFamily="34" charset="0"/>
                <a:ea typeface="Tahoma" panose="020B0604030504040204" pitchFamily="34" charset="0"/>
                <a:cs typeface="Tahoma" panose="020B0604030504040204" pitchFamily="34" charset="0"/>
              </a:rPr>
              <a:t> </a:t>
            </a:r>
            <a:r>
              <a:rPr lang="zh-CN" altLang="en-US" sz="2000" dirty="0">
                <a:solidFill>
                  <a:srgbClr val="003399"/>
                </a:solidFill>
                <a:latin typeface="Tahoma" panose="020B0604030504040204" pitchFamily="34" charset="0"/>
                <a:ea typeface="Tahoma" panose="020B0604030504040204" pitchFamily="34" charset="0"/>
                <a:cs typeface="Tahoma" panose="020B0604030504040204" pitchFamily="34" charset="0"/>
              </a:rPr>
              <a:t>王守竞（</a:t>
            </a:r>
            <a:r>
              <a:rPr lang="en-US" altLang="zh-CN" sz="2000" dirty="0" err="1">
                <a:solidFill>
                  <a:srgbClr val="003399"/>
                </a:solidFill>
                <a:latin typeface="Tahoma" panose="020B0604030504040204" pitchFamily="34" charset="0"/>
                <a:ea typeface="Tahoma" panose="020B0604030504040204" pitchFamily="34" charset="0"/>
                <a:cs typeface="Tahoma" panose="020B0604030504040204" pitchFamily="34" charset="0"/>
              </a:rPr>
              <a:t>S.C.Wang</a:t>
            </a:r>
            <a:r>
              <a:rPr lang="en-US" altLang="zh-CN" sz="2000" dirty="0">
                <a:solidFill>
                  <a:srgbClr val="003399"/>
                </a:solidFill>
                <a:latin typeface="Tahoma" panose="020B0604030504040204" pitchFamily="34" charset="0"/>
                <a:ea typeface="Tahoma" panose="020B0604030504040204" pitchFamily="34" charset="0"/>
                <a:cs typeface="Tahoma" panose="020B0604030504040204" pitchFamily="34" charset="0"/>
              </a:rPr>
              <a:t>)</a:t>
            </a:r>
            <a:endParaRPr kumimoji="0" lang="en-US" altLang="zh-CN" sz="2000" i="0" u="none" strike="noStrike" kern="1200" cap="none" spc="0" normalizeH="0" baseline="0" noProof="0" dirty="0">
              <a:ln>
                <a:noFill/>
              </a:ln>
              <a:solidFill>
                <a:srgbClr val="003399"/>
              </a:solidFill>
              <a:effectLst/>
              <a:uLnTx/>
              <a:uFillTx/>
              <a:latin typeface="Tahoma" panose="020B0604030504040204" pitchFamily="34" charset="0"/>
              <a:ea typeface="Tahoma" panose="020B0604030504040204" pitchFamily="34" charset="0"/>
              <a:cs typeface="Tahoma" panose="020B0604030504040204" pitchFamily="34" charset="0"/>
            </a:endParaRPr>
          </a:p>
        </p:txBody>
      </p:sp>
      <p:sp>
        <p:nvSpPr>
          <p:cNvPr id="3" name="矩形 2">
            <a:extLst>
              <a:ext uri="{FF2B5EF4-FFF2-40B4-BE49-F238E27FC236}">
                <a16:creationId xmlns:a16="http://schemas.microsoft.com/office/drawing/2014/main" id="{A399895F-B5D2-EF70-B652-ED58E0BA07A3}"/>
              </a:ext>
            </a:extLst>
          </p:cNvPr>
          <p:cNvSpPr/>
          <p:nvPr/>
        </p:nvSpPr>
        <p:spPr>
          <a:xfrm>
            <a:off x="652339" y="1275249"/>
            <a:ext cx="5386954" cy="2246769"/>
          </a:xfrm>
          <a:prstGeom prst="rect">
            <a:avLst/>
          </a:prstGeom>
        </p:spPr>
        <p:txBody>
          <a:bodyPr wrap="square">
            <a:spAutoFit/>
          </a:bodyPr>
          <a:lstStyle/>
          <a:p>
            <a:pPr marL="342900" lvl="0" indent="-342900">
              <a:buFont typeface="Arial" panose="020B0604020202020204" pitchFamily="34" charset="0"/>
              <a:buChar char="•"/>
              <a:defRPr/>
            </a:pPr>
            <a:r>
              <a:rPr lang="de-DE" altLang="zh-CN" sz="2000" dirty="0">
                <a:latin typeface="Tahoma" panose="020B0604030504040204" pitchFamily="34" charset="0"/>
                <a:ea typeface="Tahoma" panose="020B0604030504040204" pitchFamily="34" charset="0"/>
                <a:cs typeface="Tahoma" panose="020B0604030504040204" pitchFamily="34" charset="0"/>
              </a:rPr>
              <a:t>1922</a:t>
            </a:r>
            <a:r>
              <a:rPr lang="en-US" altLang="zh-CN" sz="2000" dirty="0">
                <a:latin typeface="Tahoma" panose="020B0604030504040204" pitchFamily="34" charset="0"/>
                <a:ea typeface="Tahoma" panose="020B0604030504040204" pitchFamily="34" charset="0"/>
                <a:cs typeface="Tahoma" panose="020B0604030504040204" pitchFamily="34" charset="0"/>
              </a:rPr>
              <a:t>—1924</a:t>
            </a:r>
            <a:r>
              <a:rPr lang="de-DE" altLang="zh-CN" sz="2000" dirty="0">
                <a:latin typeface="Tahoma" panose="020B0604030504040204" pitchFamily="34" charset="0"/>
                <a:ea typeface="Tahoma" panose="020B0604030504040204" pitchFamily="34" charset="0"/>
                <a:cs typeface="Tahoma" panose="020B0604030504040204" pitchFamily="34" charset="0"/>
              </a:rPr>
              <a:t>  Tsinghua </a:t>
            </a:r>
            <a:r>
              <a:rPr lang="en-US" altLang="zh-CN" sz="2000" dirty="0">
                <a:latin typeface="Tahoma" panose="020B0604030504040204" pitchFamily="34" charset="0"/>
                <a:ea typeface="Tahoma" panose="020B0604030504040204" pitchFamily="34" charset="0"/>
                <a:cs typeface="Tahoma" panose="020B0604030504040204" pitchFamily="34" charset="0"/>
              </a:rPr>
              <a:t>College</a:t>
            </a:r>
          </a:p>
          <a:p>
            <a:pPr marL="342900" lvl="0" indent="-342900">
              <a:buFont typeface="Arial" panose="020B0604020202020204" pitchFamily="34" charset="0"/>
              <a:buChar char="•"/>
              <a:defRPr/>
            </a:pPr>
            <a:r>
              <a:rPr lang="de-DE" altLang="zh-CN" sz="2000" b="1" dirty="0">
                <a:solidFill>
                  <a:srgbClr val="003399"/>
                </a:solidFill>
                <a:latin typeface="Tahoma" panose="020B0604030504040204" pitchFamily="34" charset="0"/>
                <a:ea typeface="Tahoma" panose="020B0604030504040204" pitchFamily="34" charset="0"/>
                <a:cs typeface="Tahoma" panose="020B0604030504040204" pitchFamily="34" charset="0"/>
              </a:rPr>
              <a:t>1926</a:t>
            </a:r>
            <a:r>
              <a:rPr lang="en-US" altLang="zh-CN" sz="2000" b="1" dirty="0">
                <a:solidFill>
                  <a:srgbClr val="003399"/>
                </a:solidFill>
                <a:latin typeface="Tahoma" panose="020B0604030504040204" pitchFamily="34" charset="0"/>
                <a:ea typeface="Tahoma" panose="020B0604030504040204" pitchFamily="34" charset="0"/>
                <a:cs typeface="Tahoma" panose="020B0604030504040204" pitchFamily="34" charset="0"/>
              </a:rPr>
              <a:t>—1928 </a:t>
            </a:r>
            <a:r>
              <a:rPr lang="de-DE" altLang="zh-CN" sz="2000" b="1" dirty="0">
                <a:solidFill>
                  <a:srgbClr val="003399"/>
                </a:solidFill>
                <a:latin typeface="Tahoma" panose="020B0604030504040204" pitchFamily="34" charset="0"/>
                <a:ea typeface="Tahoma" panose="020B0604030504040204" pitchFamily="34" charset="0"/>
                <a:cs typeface="Tahoma" panose="020B0604030504040204" pitchFamily="34" charset="0"/>
              </a:rPr>
              <a:t>Ph.D. in Physics at Columbia University</a:t>
            </a:r>
          </a:p>
          <a:p>
            <a:pPr marL="342900" lvl="0" indent="-342900">
              <a:buFont typeface="Arial" panose="020B0604020202020204" pitchFamily="34" charset="0"/>
              <a:buChar char="•"/>
              <a:defRPr/>
            </a:pPr>
            <a:r>
              <a:rPr lang="de-DE" altLang="zh-CN" sz="2000" b="1" dirty="0">
                <a:solidFill>
                  <a:srgbClr val="003399"/>
                </a:solidFill>
                <a:latin typeface="Tahoma" panose="020B0604030504040204" pitchFamily="34" charset="0"/>
                <a:ea typeface="Tahoma" panose="020B0604030504040204" pitchFamily="34" charset="0"/>
                <a:cs typeface="Tahoma" panose="020B0604030504040204" pitchFamily="34" charset="0"/>
              </a:rPr>
              <a:t>1928</a:t>
            </a:r>
            <a:r>
              <a:rPr lang="en-US" altLang="zh-CN" sz="2000" b="1" dirty="0">
                <a:solidFill>
                  <a:srgbClr val="003399"/>
                </a:solidFill>
                <a:latin typeface="Tahoma" panose="020B0604030504040204" pitchFamily="34" charset="0"/>
                <a:ea typeface="Tahoma" panose="020B0604030504040204" pitchFamily="34" charset="0"/>
                <a:cs typeface="Tahoma" panose="020B0604030504040204" pitchFamily="34" charset="0"/>
              </a:rPr>
              <a:t>—1929  Postdoctoral researcher at Univ. of Wisconsin</a:t>
            </a:r>
          </a:p>
          <a:p>
            <a:pPr marL="342900" lvl="0" indent="-342900">
              <a:buFont typeface="Arial" panose="020B0604020202020204" pitchFamily="34" charset="0"/>
              <a:buChar char="•"/>
              <a:defRPr/>
            </a:pPr>
            <a:r>
              <a:rPr lang="de-DE" altLang="zh-CN" sz="2000" dirty="0">
                <a:latin typeface="Tahoma" panose="020B0604030504040204" pitchFamily="34" charset="0"/>
                <a:ea typeface="Tahoma" panose="020B0604030504040204" pitchFamily="34" charset="0"/>
                <a:cs typeface="Tahoma" panose="020B0604030504040204" pitchFamily="34" charset="0"/>
              </a:rPr>
              <a:t>1929</a:t>
            </a:r>
            <a:r>
              <a:rPr lang="en-US" altLang="zh-CN" sz="2000" dirty="0">
                <a:latin typeface="Tahoma" panose="020B0604030504040204" pitchFamily="34" charset="0"/>
                <a:ea typeface="Tahoma" panose="020B0604030504040204" pitchFamily="34" charset="0"/>
                <a:cs typeface="Tahoma" panose="020B0604030504040204" pitchFamily="34" charset="0"/>
              </a:rPr>
              <a:t>—</a:t>
            </a:r>
            <a:r>
              <a:rPr lang="de-DE" altLang="zh-CN" sz="2000" dirty="0">
                <a:latin typeface="Tahoma" panose="020B0604030504040204" pitchFamily="34" charset="0"/>
                <a:ea typeface="Tahoma" panose="020B0604030504040204" pitchFamily="34" charset="0"/>
                <a:cs typeface="Tahoma" panose="020B0604030504040204" pitchFamily="34" charset="0"/>
              </a:rPr>
              <a:t>1933  </a:t>
            </a:r>
            <a:r>
              <a:rPr lang="en-US" altLang="zh-CN" sz="2000" dirty="0">
                <a:latin typeface="Tahoma" panose="020B0604030504040204" pitchFamily="34" charset="0"/>
                <a:ea typeface="Tahoma" panose="020B0604030504040204" pitchFamily="34" charset="0"/>
                <a:cs typeface="Tahoma" panose="020B0604030504040204" pitchFamily="34" charset="0"/>
              </a:rPr>
              <a:t>Professor of Physics in Zhejiang University and Peking University </a:t>
            </a:r>
            <a:endParaRPr lang="de-DE" altLang="zh-CN" sz="2000" dirty="0">
              <a:latin typeface="Tahoma" panose="020B0604030504040204" pitchFamily="34" charset="0"/>
              <a:ea typeface="Tahoma" panose="020B0604030504040204" pitchFamily="34" charset="0"/>
              <a:cs typeface="Tahoma" panose="020B0604030504040204" pitchFamily="34" charset="0"/>
            </a:endParaRPr>
          </a:p>
        </p:txBody>
      </p:sp>
      <p:sp>
        <p:nvSpPr>
          <p:cNvPr id="7" name="矩形 6">
            <a:extLst>
              <a:ext uri="{FF2B5EF4-FFF2-40B4-BE49-F238E27FC236}">
                <a16:creationId xmlns:a16="http://schemas.microsoft.com/office/drawing/2014/main" id="{446228F0-844D-DB59-2623-CBA043363C9D}"/>
              </a:ext>
            </a:extLst>
          </p:cNvPr>
          <p:cNvSpPr/>
          <p:nvPr/>
        </p:nvSpPr>
        <p:spPr>
          <a:xfrm>
            <a:off x="652339" y="4106979"/>
            <a:ext cx="7407142" cy="2246769"/>
          </a:xfrm>
          <a:prstGeom prst="rect">
            <a:avLst/>
          </a:prstGeom>
        </p:spPr>
        <p:txBody>
          <a:bodyPr wrap="square">
            <a:spAutoFit/>
          </a:bodyPr>
          <a:lstStyle/>
          <a:p>
            <a:pPr marL="342900" indent="-342900">
              <a:buFont typeface="Arial" panose="020B0604020202020204" pitchFamily="34" charset="0"/>
              <a:buChar char="•"/>
            </a:pPr>
            <a:r>
              <a:rPr lang="de-DE" altLang="zh-CN" sz="2000" dirty="0">
                <a:latin typeface="Tahoma" panose="020B0604030504040204" pitchFamily="34" charset="0"/>
                <a:ea typeface="Tahoma" panose="020B0604030504040204" pitchFamily="34" charset="0"/>
                <a:cs typeface="Tahoma" panose="020B0604030504040204" pitchFamily="34" charset="0"/>
              </a:rPr>
              <a:t>1933 </a:t>
            </a:r>
            <a:r>
              <a:rPr lang="en-US" altLang="zh-CN" sz="2000" dirty="0">
                <a:latin typeface="Tahoma" panose="020B0604030504040204" pitchFamily="34" charset="0"/>
                <a:ea typeface="Tahoma" panose="020B0604030504040204" pitchFamily="34" charset="0"/>
                <a:cs typeface="Tahoma" panose="020B0604030504040204" pitchFamily="34" charset="0"/>
              </a:rPr>
              <a:t>—</a:t>
            </a:r>
            <a:r>
              <a:rPr lang="de-DE" altLang="zh-CN" sz="2000" dirty="0">
                <a:latin typeface="Tahoma" panose="020B0604030504040204" pitchFamily="34" charset="0"/>
                <a:ea typeface="Tahoma" panose="020B0604030504040204" pitchFamily="34" charset="0"/>
                <a:cs typeface="Tahoma" panose="020B0604030504040204" pitchFamily="34" charset="0"/>
              </a:rPr>
              <a:t>1944  For resistance to the Japanese</a:t>
            </a:r>
            <a:r>
              <a:rPr lang="en-US" altLang="zh-CN" sz="2000" dirty="0">
                <a:latin typeface="Tahoma" panose="020B0604030504040204" pitchFamily="34" charset="0"/>
                <a:ea typeface="Tahoma" panose="020B0604030504040204" pitchFamily="34" charset="0"/>
                <a:cs typeface="Tahoma" panose="020B0604030504040204" pitchFamily="34" charset="0"/>
              </a:rPr>
              <a:t> </a:t>
            </a:r>
            <a:r>
              <a:rPr lang="de-DE" altLang="zh-CN" sz="2000" dirty="0">
                <a:latin typeface="Tahoma" panose="020B0604030504040204" pitchFamily="34" charset="0"/>
                <a:ea typeface="Tahoma" panose="020B0604030504040204" pitchFamily="34" charset="0"/>
                <a:cs typeface="Tahoma" panose="020B0604030504040204" pitchFamily="34" charset="0"/>
              </a:rPr>
              <a:t>invasion, he joined the defense industry and becamed a </a:t>
            </a:r>
            <a:r>
              <a:rPr lang="de-DE" altLang="zh-CN" sz="2000" b="1" dirty="0">
                <a:latin typeface="Tahoma" panose="020B0604030504040204" pitchFamily="34" charset="0"/>
                <a:ea typeface="Tahoma" panose="020B0604030504040204" pitchFamily="34" charset="0"/>
                <a:cs typeface="Tahoma" panose="020B0604030504040204" pitchFamily="34" charset="0"/>
              </a:rPr>
              <a:t>pioneer of mechanical industry </a:t>
            </a:r>
            <a:r>
              <a:rPr lang="de-DE" altLang="zh-CN" sz="2000" dirty="0">
                <a:latin typeface="Tahoma" panose="020B0604030504040204" pitchFamily="34" charset="0"/>
                <a:ea typeface="Tahoma" panose="020B0604030504040204" pitchFamily="34" charset="0"/>
                <a:cs typeface="Tahoma" panose="020B0604030504040204" pitchFamily="34" charset="0"/>
              </a:rPr>
              <a:t>of China. </a:t>
            </a:r>
          </a:p>
          <a:p>
            <a:pPr marL="342900" indent="-342900">
              <a:buFont typeface="Arial" panose="020B0604020202020204" pitchFamily="34" charset="0"/>
              <a:buChar char="•"/>
            </a:pPr>
            <a:endParaRPr lang="de-DE" altLang="zh-CN" sz="2000" dirty="0">
              <a:latin typeface="Tahoma" panose="020B0604030504040204" pitchFamily="34" charset="0"/>
              <a:ea typeface="Tahoma" panose="020B0604030504040204" pitchFamily="34" charset="0"/>
              <a:cs typeface="Tahoma" panose="020B0604030504040204" pitchFamily="34" charset="0"/>
            </a:endParaRPr>
          </a:p>
          <a:p>
            <a:pPr marL="342900" indent="-342900">
              <a:buFont typeface="Arial" panose="020B0604020202020204" pitchFamily="34" charset="0"/>
              <a:buChar char="•"/>
            </a:pPr>
            <a:r>
              <a:rPr lang="de-DE" altLang="zh-CN" sz="2000" dirty="0">
                <a:latin typeface="Tahoma" panose="020B0604030504040204" pitchFamily="34" charset="0"/>
                <a:ea typeface="Tahoma" panose="020B0604030504040204" pitchFamily="34" charset="0"/>
                <a:cs typeface="Tahoma" panose="020B0604030504040204" pitchFamily="34" charset="0"/>
              </a:rPr>
              <a:t>1944 </a:t>
            </a:r>
            <a:r>
              <a:rPr lang="en-US" altLang="zh-CN" sz="2000" dirty="0">
                <a:latin typeface="Tahoma" panose="020B0604030504040204" pitchFamily="34" charset="0"/>
                <a:ea typeface="Tahoma" panose="020B0604030504040204" pitchFamily="34" charset="0"/>
                <a:cs typeface="Tahoma" panose="020B0604030504040204" pitchFamily="34" charset="0"/>
              </a:rPr>
              <a:t>— </a:t>
            </a:r>
            <a:r>
              <a:rPr lang="de-DE" altLang="zh-CN" sz="2000" dirty="0">
                <a:latin typeface="Tahoma" panose="020B0604030504040204" pitchFamily="34" charset="0"/>
                <a:ea typeface="Tahoma" panose="020B0604030504040204" pitchFamily="34" charset="0"/>
                <a:cs typeface="Tahoma" panose="020B0604030504040204" pitchFamily="34" charset="0"/>
              </a:rPr>
              <a:t>1949 </a:t>
            </a:r>
            <a:r>
              <a:rPr lang="en-US" altLang="zh-CN" sz="2000" dirty="0">
                <a:latin typeface="Tahoma" panose="020B0604030504040204" pitchFamily="34" charset="0"/>
                <a:ea typeface="Tahoma" panose="020B0604030504040204" pitchFamily="34" charset="0"/>
                <a:cs typeface="Tahoma" panose="020B0604030504040204" pitchFamily="34" charset="0"/>
              </a:rPr>
              <a:t>Worked</a:t>
            </a:r>
            <a:r>
              <a:rPr lang="zh-CN" altLang="en-US" sz="2000" dirty="0">
                <a:latin typeface="Tahoma" panose="020B0604030504040204" pitchFamily="34" charset="0"/>
                <a:cs typeface="Tahoma" panose="020B0604030504040204" pitchFamily="34" charset="0"/>
              </a:rPr>
              <a:t> </a:t>
            </a:r>
            <a:r>
              <a:rPr lang="en-US" altLang="zh-CN" sz="2000" dirty="0">
                <a:latin typeface="Tahoma" panose="020B0604030504040204" pitchFamily="34" charset="0"/>
                <a:ea typeface="Tahoma" panose="020B0604030504040204" pitchFamily="34" charset="0"/>
                <a:cs typeface="Tahoma" panose="020B0604030504040204" pitchFamily="34" charset="0"/>
              </a:rPr>
              <a:t>for</a:t>
            </a:r>
            <a:r>
              <a:rPr lang="zh-CN" altLang="en-US" sz="2000" dirty="0">
                <a:latin typeface="Tahoma" panose="020B0604030504040204" pitchFamily="34" charset="0"/>
                <a:cs typeface="Tahoma" panose="020B0604030504040204" pitchFamily="34" charset="0"/>
              </a:rPr>
              <a:t> </a:t>
            </a:r>
            <a:r>
              <a:rPr lang="en-US" altLang="zh-CN" sz="2000" dirty="0">
                <a:latin typeface="Tahoma" panose="020B0604030504040204" pitchFamily="34" charset="0"/>
                <a:cs typeface="Tahoma" panose="020B0604030504040204" pitchFamily="34" charset="0"/>
              </a:rPr>
              <a:t>the </a:t>
            </a:r>
            <a:r>
              <a:rPr lang="en-US" altLang="zh-CN" sz="2000" dirty="0">
                <a:latin typeface="Tahoma" panose="020B0604030504040204" pitchFamily="34" charset="0"/>
                <a:ea typeface="Tahoma" panose="020B0604030504040204" pitchFamily="34" charset="0"/>
                <a:cs typeface="Tahoma" panose="020B0604030504040204" pitchFamily="34" charset="0"/>
              </a:rPr>
              <a:t>Chinese</a:t>
            </a:r>
            <a:r>
              <a:rPr lang="zh-CN" altLang="en-US" sz="2000" dirty="0">
                <a:latin typeface="Tahoma" panose="020B0604030504040204" pitchFamily="34" charset="0"/>
                <a:cs typeface="Tahoma" panose="020B0604030504040204" pitchFamily="34" charset="0"/>
              </a:rPr>
              <a:t> </a:t>
            </a:r>
            <a:r>
              <a:rPr lang="en-US" altLang="zh-CN" sz="2000" dirty="0">
                <a:latin typeface="Tahoma" panose="020B0604030504040204" pitchFamily="34" charset="0"/>
                <a:ea typeface="Tahoma" panose="020B0604030504040204" pitchFamily="34" charset="0"/>
                <a:cs typeface="Tahoma" panose="020B0604030504040204" pitchFamily="34" charset="0"/>
              </a:rPr>
              <a:t>Embassy in the U. S.  </a:t>
            </a:r>
          </a:p>
          <a:p>
            <a:pPr marL="342900" indent="-342900">
              <a:buFont typeface="Arial" panose="020B0604020202020204" pitchFamily="34" charset="0"/>
              <a:buChar char="•"/>
            </a:pPr>
            <a:r>
              <a:rPr lang="de-DE" altLang="zh-CN" sz="2000" dirty="0">
                <a:latin typeface="Tahoma" panose="020B0604030504040204" pitchFamily="34" charset="0"/>
                <a:ea typeface="Tahoma" panose="020B0604030504040204" pitchFamily="34" charset="0"/>
                <a:cs typeface="Tahoma" panose="020B0604030504040204" pitchFamily="34" charset="0"/>
              </a:rPr>
              <a:t>1949 </a:t>
            </a:r>
            <a:r>
              <a:rPr lang="en-US" altLang="zh-CN" sz="2000" dirty="0">
                <a:latin typeface="Tahoma" panose="020B0604030504040204" pitchFamily="34" charset="0"/>
                <a:ea typeface="Tahoma" panose="020B0604030504040204" pitchFamily="34" charset="0"/>
                <a:cs typeface="Tahoma" panose="020B0604030504040204" pitchFamily="34" charset="0"/>
              </a:rPr>
              <a:t>— </a:t>
            </a:r>
            <a:r>
              <a:rPr lang="de-DE" altLang="zh-CN" sz="2000" dirty="0">
                <a:latin typeface="Tahoma" panose="020B0604030504040204" pitchFamily="34" charset="0"/>
                <a:ea typeface="Tahoma" panose="020B0604030504040204" pitchFamily="34" charset="0"/>
                <a:cs typeface="Tahoma" panose="020B0604030504040204" pitchFamily="34" charset="0"/>
              </a:rPr>
              <a:t>1969 Worked in MIT Lincoln Laboratory in the U.S.</a:t>
            </a:r>
          </a:p>
          <a:p>
            <a:pPr marL="342900" indent="-342900">
              <a:buFont typeface="Arial" panose="020B0604020202020204" pitchFamily="34" charset="0"/>
              <a:buChar char="•"/>
            </a:pPr>
            <a:r>
              <a:rPr lang="de-DE" altLang="zh-CN" sz="2000" dirty="0">
                <a:latin typeface="Tahoma" panose="020B0604030504040204" pitchFamily="34" charset="0"/>
                <a:ea typeface="Tahoma" panose="020B0604030504040204" pitchFamily="34" charset="0"/>
                <a:cs typeface="Tahoma" panose="020B0604030504040204" pitchFamily="34" charset="0"/>
              </a:rPr>
              <a:t>1984 passed away in the U.S.</a:t>
            </a:r>
          </a:p>
        </p:txBody>
      </p:sp>
    </p:spTree>
    <p:extLst>
      <p:ext uri="{BB962C8B-B14F-4D97-AF65-F5344CB8AC3E}">
        <p14:creationId xmlns:p14="http://schemas.microsoft.com/office/powerpoint/2010/main" val="25706819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1BCCE8-D29D-7276-8773-2913EFD796E6}"/>
            </a:ext>
          </a:extLst>
        </p:cNvPr>
        <p:cNvGrpSpPr/>
        <p:nvPr/>
      </p:nvGrpSpPr>
      <p:grpSpPr>
        <a:xfrm>
          <a:off x="0" y="0"/>
          <a:ext cx="0" cy="0"/>
          <a:chOff x="0" y="0"/>
          <a:chExt cx="0" cy="0"/>
        </a:xfrm>
      </p:grpSpPr>
      <p:sp>
        <p:nvSpPr>
          <p:cNvPr id="4" name="Rectangle 2">
            <a:extLst>
              <a:ext uri="{FF2B5EF4-FFF2-40B4-BE49-F238E27FC236}">
                <a16:creationId xmlns:a16="http://schemas.microsoft.com/office/drawing/2014/main" id="{ABF89056-A40D-1FCA-2469-E89AEA643A05}"/>
              </a:ext>
            </a:extLst>
          </p:cNvPr>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zh-CN" sz="1800" b="0" i="0" u="none" strike="noStrike" kern="1200" cap="none" spc="0" normalizeH="0" baseline="0" noProof="0" dirty="0">
              <a:ln>
                <a:noFill/>
              </a:ln>
              <a:solidFill>
                <a:srgbClr val="000000"/>
              </a:solidFill>
              <a:effectLst/>
              <a:uLnTx/>
              <a:uFillTx/>
              <a:latin typeface="Arial" panose="020B0604020202020204" pitchFamily="34" charset="0"/>
              <a:ea typeface="宋体" pitchFamily="2" charset="-122"/>
              <a:cs typeface="+mn-cs"/>
            </a:endParaRPr>
          </a:p>
        </p:txBody>
      </p:sp>
      <p:sp>
        <p:nvSpPr>
          <p:cNvPr id="8" name="Rectangle 6">
            <a:extLst>
              <a:ext uri="{FF2B5EF4-FFF2-40B4-BE49-F238E27FC236}">
                <a16:creationId xmlns:a16="http://schemas.microsoft.com/office/drawing/2014/main" id="{AEDE26CD-71AE-01E7-9A31-15BE78DB4A9A}"/>
              </a:ext>
            </a:extLst>
          </p:cNvPr>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zh-CN" sz="1800" b="0" i="0" u="none" strike="noStrike" kern="1200" cap="none" spc="0" normalizeH="0" baseline="0" noProof="0" dirty="0">
              <a:ln>
                <a:noFill/>
              </a:ln>
              <a:solidFill>
                <a:srgbClr val="000000"/>
              </a:solidFill>
              <a:effectLst/>
              <a:uLnTx/>
              <a:uFillTx/>
              <a:latin typeface="Arial" panose="020B0604020202020204" pitchFamily="34" charset="0"/>
              <a:ea typeface="宋体" pitchFamily="2" charset="-122"/>
              <a:cs typeface="+mn-cs"/>
            </a:endParaRPr>
          </a:p>
        </p:txBody>
      </p:sp>
      <p:sp>
        <p:nvSpPr>
          <p:cNvPr id="11" name="Rectangle 8">
            <a:extLst>
              <a:ext uri="{FF2B5EF4-FFF2-40B4-BE49-F238E27FC236}">
                <a16:creationId xmlns:a16="http://schemas.microsoft.com/office/drawing/2014/main" id="{43946B75-BB48-ED27-FAAF-CE90B768293A}"/>
              </a:ext>
            </a:extLst>
          </p:cNvPr>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zh-CN" sz="1800" b="0" i="0" u="none" strike="noStrike" kern="1200" cap="none" spc="0" normalizeH="0" baseline="0" noProof="0" dirty="0">
              <a:ln>
                <a:noFill/>
              </a:ln>
              <a:solidFill>
                <a:srgbClr val="000000"/>
              </a:solidFill>
              <a:effectLst/>
              <a:uLnTx/>
              <a:uFillTx/>
              <a:latin typeface="Arial" panose="020B0604020202020204" pitchFamily="34" charset="0"/>
              <a:ea typeface="宋体" pitchFamily="2" charset="-122"/>
              <a:cs typeface="+mn-cs"/>
            </a:endParaRPr>
          </a:p>
        </p:txBody>
      </p:sp>
      <p:sp>
        <p:nvSpPr>
          <p:cNvPr id="12" name="Rectangle 9">
            <a:extLst>
              <a:ext uri="{FF2B5EF4-FFF2-40B4-BE49-F238E27FC236}">
                <a16:creationId xmlns:a16="http://schemas.microsoft.com/office/drawing/2014/main" id="{7D7BDF4C-D509-9D04-0A46-B7C6310C8830}"/>
              </a:ext>
            </a:extLst>
          </p:cNvPr>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zh-CN" sz="1800" b="0" i="0" u="none" strike="noStrike" kern="1200" cap="none" spc="0" normalizeH="0" baseline="0" noProof="0" dirty="0">
              <a:ln>
                <a:noFill/>
              </a:ln>
              <a:solidFill>
                <a:srgbClr val="000000"/>
              </a:solidFill>
              <a:effectLst/>
              <a:uLnTx/>
              <a:uFillTx/>
              <a:latin typeface="Arial" panose="020B0604020202020204" pitchFamily="34" charset="0"/>
              <a:ea typeface="宋体" pitchFamily="2" charset="-122"/>
              <a:cs typeface="+mn-cs"/>
            </a:endParaRPr>
          </a:p>
        </p:txBody>
      </p:sp>
      <p:sp>
        <p:nvSpPr>
          <p:cNvPr id="19" name="矩形 18">
            <a:extLst>
              <a:ext uri="{FF2B5EF4-FFF2-40B4-BE49-F238E27FC236}">
                <a16:creationId xmlns:a16="http://schemas.microsoft.com/office/drawing/2014/main" id="{3866BE8F-CE03-B853-AB9A-B638E89666D1}"/>
              </a:ext>
            </a:extLst>
          </p:cNvPr>
          <p:cNvSpPr/>
          <p:nvPr/>
        </p:nvSpPr>
        <p:spPr>
          <a:xfrm>
            <a:off x="6924772" y="4111148"/>
            <a:ext cx="2219228" cy="430887"/>
          </a:xfrm>
          <a:prstGeom prst="rect">
            <a:avLst/>
          </a:prstGeom>
        </p:spPr>
        <p:txBody>
          <a:bodyPr wrap="square">
            <a:spAutoFit/>
          </a:bodyPr>
          <a:lstStyle/>
          <a:p>
            <a:pPr lvl="0"/>
            <a:r>
              <a:rPr lang="en-US" altLang="zh-CN" sz="2200" dirty="0">
                <a:solidFill>
                  <a:srgbClr val="003399"/>
                </a:solidFill>
                <a:latin typeface="Tahoma" panose="020B0604030504040204" pitchFamily="34" charset="0"/>
                <a:ea typeface="Tahoma" panose="020B0604030504040204" pitchFamily="34" charset="0"/>
                <a:cs typeface="Tahoma" panose="020B0604030504040204" pitchFamily="34" charset="0"/>
              </a:rPr>
              <a:t> </a:t>
            </a:r>
            <a:endParaRPr kumimoji="0" lang="en-US" altLang="zh-CN" sz="2200" i="0" u="none" strike="noStrike" kern="1200" cap="none" spc="0" normalizeH="0" baseline="0" noProof="0" dirty="0">
              <a:ln>
                <a:noFill/>
              </a:ln>
              <a:solidFill>
                <a:srgbClr val="003399"/>
              </a:solidFill>
              <a:effectLst/>
              <a:uLnTx/>
              <a:uFillTx/>
              <a:latin typeface="Tahoma" panose="020B0604030504040204" pitchFamily="34" charset="0"/>
              <a:ea typeface="Tahoma" panose="020B0604030504040204" pitchFamily="34" charset="0"/>
              <a:cs typeface="Tahoma" panose="020B0604030504040204" pitchFamily="34" charset="0"/>
            </a:endParaRPr>
          </a:p>
        </p:txBody>
      </p:sp>
      <p:grpSp>
        <p:nvGrpSpPr>
          <p:cNvPr id="2" name="组合 1">
            <a:extLst>
              <a:ext uri="{FF2B5EF4-FFF2-40B4-BE49-F238E27FC236}">
                <a16:creationId xmlns:a16="http://schemas.microsoft.com/office/drawing/2014/main" id="{E21255A2-CC4A-F494-0500-BD1269E9EF87}"/>
              </a:ext>
            </a:extLst>
          </p:cNvPr>
          <p:cNvGrpSpPr/>
          <p:nvPr/>
        </p:nvGrpSpPr>
        <p:grpSpPr>
          <a:xfrm>
            <a:off x="1010280" y="237067"/>
            <a:ext cx="7433054" cy="2582253"/>
            <a:chOff x="1094949" y="228599"/>
            <a:chExt cx="7433054" cy="2419630"/>
          </a:xfrm>
        </p:grpSpPr>
        <p:pic>
          <p:nvPicPr>
            <p:cNvPr id="10" name="图片 9" descr="文本">
              <a:extLst>
                <a:ext uri="{FF2B5EF4-FFF2-40B4-BE49-F238E27FC236}">
                  <a16:creationId xmlns:a16="http://schemas.microsoft.com/office/drawing/2014/main" id="{3717C062-26C4-B7C1-9BD4-9D733F2E2BCF}"/>
                </a:ext>
              </a:extLst>
            </p:cNvPr>
            <p:cNvPicPr>
              <a:picLocks noChangeAspect="1"/>
            </p:cNvPicPr>
            <p:nvPr/>
          </p:nvPicPr>
          <p:blipFill>
            <a:blip r:embed="rId3" cstate="print">
              <a:extLst>
                <a:ext uri="{28A0092B-C50C-407E-A947-70E740481C1C}">
                  <a14:useLocalDpi xmlns:a14="http://schemas.microsoft.com/office/drawing/2010/main" val="0"/>
                </a:ext>
              </a:extLst>
            </a:blip>
            <a:srcRect b="61005"/>
            <a:stretch>
              <a:fillRect/>
            </a:stretch>
          </p:blipFill>
          <p:spPr>
            <a:xfrm>
              <a:off x="1094949" y="1426192"/>
              <a:ext cx="7123440" cy="1222037"/>
            </a:xfrm>
            <a:prstGeom prst="rect">
              <a:avLst/>
            </a:prstGeom>
          </p:spPr>
        </p:pic>
        <p:pic>
          <p:nvPicPr>
            <p:cNvPr id="14" name="图片 13" descr="文本">
              <a:extLst>
                <a:ext uri="{FF2B5EF4-FFF2-40B4-BE49-F238E27FC236}">
                  <a16:creationId xmlns:a16="http://schemas.microsoft.com/office/drawing/2014/main" id="{A213BFC3-F321-32D8-B4B2-504BCF17480E}"/>
                </a:ext>
              </a:extLst>
            </p:cNvPr>
            <p:cNvPicPr>
              <a:picLocks noChangeAspect="1"/>
            </p:cNvPicPr>
            <p:nvPr/>
          </p:nvPicPr>
          <p:blipFill>
            <a:blip r:embed="rId4" cstate="print">
              <a:extLst>
                <a:ext uri="{28A0092B-C50C-407E-A947-70E740481C1C}">
                  <a14:useLocalDpi xmlns:a14="http://schemas.microsoft.com/office/drawing/2010/main" val="0"/>
                </a:ext>
              </a:extLst>
            </a:blip>
            <a:srcRect l="3344" t="38569" b="15106"/>
            <a:stretch>
              <a:fillRect/>
            </a:stretch>
          </p:blipFill>
          <p:spPr>
            <a:xfrm>
              <a:off x="1178675" y="228599"/>
              <a:ext cx="7349328" cy="1178739"/>
            </a:xfrm>
            <a:prstGeom prst="rect">
              <a:avLst/>
            </a:prstGeom>
          </p:spPr>
        </p:pic>
      </p:grpSp>
      <p:pic>
        <p:nvPicPr>
          <p:cNvPr id="20" name="图片 19">
            <a:extLst>
              <a:ext uri="{FF2B5EF4-FFF2-40B4-BE49-F238E27FC236}">
                <a16:creationId xmlns:a16="http://schemas.microsoft.com/office/drawing/2014/main" id="{DC20994E-506F-FADC-F77B-084FC858B208}"/>
              </a:ext>
            </a:extLst>
          </p:cNvPr>
          <p:cNvPicPr>
            <a:picLocks noChangeAspect="1"/>
          </p:cNvPicPr>
          <p:nvPr/>
        </p:nvPicPr>
        <p:blipFill>
          <a:blip r:embed="rId5"/>
          <a:stretch>
            <a:fillRect/>
          </a:stretch>
        </p:blipFill>
        <p:spPr>
          <a:xfrm>
            <a:off x="1010279" y="2874212"/>
            <a:ext cx="3455703" cy="3584848"/>
          </a:xfrm>
          <a:prstGeom prst="rect">
            <a:avLst/>
          </a:prstGeom>
        </p:spPr>
      </p:pic>
      <p:grpSp>
        <p:nvGrpSpPr>
          <p:cNvPr id="5" name="组合 4">
            <a:extLst>
              <a:ext uri="{FF2B5EF4-FFF2-40B4-BE49-F238E27FC236}">
                <a16:creationId xmlns:a16="http://schemas.microsoft.com/office/drawing/2014/main" id="{7CEA6E6A-3D56-C459-962B-BFD2264367DF}"/>
              </a:ext>
            </a:extLst>
          </p:cNvPr>
          <p:cNvGrpSpPr/>
          <p:nvPr/>
        </p:nvGrpSpPr>
        <p:grpSpPr>
          <a:xfrm>
            <a:off x="5197318" y="2999643"/>
            <a:ext cx="2601586" cy="3459417"/>
            <a:chOff x="1518935" y="3238388"/>
            <a:chExt cx="2472668" cy="3199047"/>
          </a:xfrm>
        </p:grpSpPr>
        <p:grpSp>
          <p:nvGrpSpPr>
            <p:cNvPr id="25" name="组合 24">
              <a:extLst>
                <a:ext uri="{FF2B5EF4-FFF2-40B4-BE49-F238E27FC236}">
                  <a16:creationId xmlns:a16="http://schemas.microsoft.com/office/drawing/2014/main" id="{D3EBA6D3-9637-76A2-C43B-1CCEFD544290}"/>
                </a:ext>
              </a:extLst>
            </p:cNvPr>
            <p:cNvGrpSpPr/>
            <p:nvPr/>
          </p:nvGrpSpPr>
          <p:grpSpPr>
            <a:xfrm>
              <a:off x="1518935" y="3238388"/>
              <a:ext cx="2472668" cy="3199047"/>
              <a:chOff x="1943199" y="3337019"/>
              <a:chExt cx="2325805" cy="3096379"/>
            </a:xfrm>
          </p:grpSpPr>
          <p:pic>
            <p:nvPicPr>
              <p:cNvPr id="16" name="图片 15">
                <a:extLst>
                  <a:ext uri="{FF2B5EF4-FFF2-40B4-BE49-F238E27FC236}">
                    <a16:creationId xmlns:a16="http://schemas.microsoft.com/office/drawing/2014/main" id="{79374D45-B96B-B951-5FA5-68025AF2F2B1}"/>
                  </a:ext>
                </a:extLst>
              </p:cNvPr>
              <p:cNvPicPr>
                <a:picLocks noChangeAspect="1"/>
              </p:cNvPicPr>
              <p:nvPr/>
            </p:nvPicPr>
            <p:blipFill>
              <a:blip r:embed="rId6"/>
              <a:stretch>
                <a:fillRect/>
              </a:stretch>
            </p:blipFill>
            <p:spPr>
              <a:xfrm>
                <a:off x="1943199" y="3337019"/>
                <a:ext cx="2325805" cy="3096379"/>
              </a:xfrm>
              <a:prstGeom prst="rect">
                <a:avLst/>
              </a:prstGeom>
            </p:spPr>
          </p:pic>
          <p:sp>
            <p:nvSpPr>
              <p:cNvPr id="24" name="文本框 23">
                <a:extLst>
                  <a:ext uri="{FF2B5EF4-FFF2-40B4-BE49-F238E27FC236}">
                    <a16:creationId xmlns:a16="http://schemas.microsoft.com/office/drawing/2014/main" id="{F90F3D3C-236A-99B5-1EAD-BDE6A42AEA24}"/>
                  </a:ext>
                </a:extLst>
              </p:cNvPr>
              <p:cNvSpPr txBox="1"/>
              <p:nvPr/>
            </p:nvSpPr>
            <p:spPr>
              <a:xfrm>
                <a:off x="1943199" y="3380553"/>
                <a:ext cx="2264872" cy="338554"/>
              </a:xfrm>
              <a:prstGeom prst="rect">
                <a:avLst/>
              </a:prstGeom>
              <a:noFill/>
            </p:spPr>
            <p:txBody>
              <a:bodyPr wrap="square">
                <a:spAutoFit/>
              </a:bodyPr>
              <a:lstStyle/>
              <a:p>
                <a:r>
                  <a:rPr lang="zh-CN" altLang="en-US" sz="1600" dirty="0">
                    <a:latin typeface="+mj-lt"/>
                    <a:ea typeface="Tahoma" panose="020B0604030504040204" pitchFamily="34" charset="0"/>
                    <a:cs typeface="Tahoma" panose="020B0604030504040204" pitchFamily="34" charset="0"/>
                  </a:rPr>
                  <a:t>中国机械工业的拓荒者</a:t>
                </a:r>
                <a:endParaRPr lang="en-US" altLang="zh-CN" sz="1600" dirty="0">
                  <a:latin typeface="+mj-lt"/>
                  <a:ea typeface="Tahoma" panose="020B0604030504040204" pitchFamily="34" charset="0"/>
                  <a:cs typeface="Tahoma" panose="020B0604030504040204" pitchFamily="34" charset="0"/>
                </a:endParaRPr>
              </a:p>
            </p:txBody>
          </p:sp>
        </p:grpSp>
        <p:sp>
          <p:nvSpPr>
            <p:cNvPr id="3" name="文本框 2">
              <a:extLst>
                <a:ext uri="{FF2B5EF4-FFF2-40B4-BE49-F238E27FC236}">
                  <a16:creationId xmlns:a16="http://schemas.microsoft.com/office/drawing/2014/main" id="{1BBC88AE-E578-412D-DC64-6E98C8709F02}"/>
                </a:ext>
              </a:extLst>
            </p:cNvPr>
            <p:cNvSpPr txBox="1"/>
            <p:nvPr/>
          </p:nvSpPr>
          <p:spPr>
            <a:xfrm>
              <a:off x="1606965" y="5834738"/>
              <a:ext cx="568118" cy="553998"/>
            </a:xfrm>
            <a:prstGeom prst="rect">
              <a:avLst/>
            </a:prstGeom>
            <a:noFill/>
          </p:spPr>
          <p:txBody>
            <a:bodyPr wrap="square">
              <a:spAutoFit/>
            </a:bodyPr>
            <a:lstStyle/>
            <a:p>
              <a:r>
                <a:rPr lang="zh-CN" altLang="en-US" sz="3000" dirty="0">
                  <a:latin typeface="+mj-lt"/>
                  <a:ea typeface="Tahoma" panose="020B0604030504040204" pitchFamily="34" charset="0"/>
                  <a:cs typeface="Tahoma" panose="020B0604030504040204" pitchFamily="34" charset="0"/>
                </a:rPr>
                <a:t> </a:t>
              </a:r>
              <a:r>
                <a:rPr lang="en-US" altLang="zh-CN" sz="3000" dirty="0">
                  <a:solidFill>
                    <a:schemeClr val="bg1"/>
                  </a:solidFill>
                  <a:latin typeface="+mj-lt"/>
                  <a:ea typeface="Tahoma" panose="020B0604030504040204" pitchFamily="34" charset="0"/>
                  <a:cs typeface="Tahoma" panose="020B0604030504040204" pitchFamily="34" charset="0"/>
                </a:rPr>
                <a:t>P</a:t>
              </a:r>
            </a:p>
          </p:txBody>
        </p:sp>
      </p:grpSp>
    </p:spTree>
    <p:extLst>
      <p:ext uri="{BB962C8B-B14F-4D97-AF65-F5344CB8AC3E}">
        <p14:creationId xmlns:p14="http://schemas.microsoft.com/office/powerpoint/2010/main" val="191630809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B5938C-A5EC-13C6-9A27-45011ECECEB6}"/>
            </a:ext>
          </a:extLst>
        </p:cNvPr>
        <p:cNvGrpSpPr/>
        <p:nvPr/>
      </p:nvGrpSpPr>
      <p:grpSpPr>
        <a:xfrm>
          <a:off x="0" y="0"/>
          <a:ext cx="0" cy="0"/>
          <a:chOff x="0" y="0"/>
          <a:chExt cx="0" cy="0"/>
        </a:xfrm>
      </p:grpSpPr>
      <p:sp>
        <p:nvSpPr>
          <p:cNvPr id="4" name="Rectangle 2">
            <a:extLst>
              <a:ext uri="{FF2B5EF4-FFF2-40B4-BE49-F238E27FC236}">
                <a16:creationId xmlns:a16="http://schemas.microsoft.com/office/drawing/2014/main" id="{590AD75D-1249-1074-81A6-D862AFD6F7B1}"/>
              </a:ext>
            </a:extLst>
          </p:cNvPr>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zh-CN" sz="1800" b="0" i="0" u="none" strike="noStrike" kern="1200" cap="none" spc="0" normalizeH="0" baseline="0" noProof="0" dirty="0">
              <a:ln>
                <a:noFill/>
              </a:ln>
              <a:solidFill>
                <a:srgbClr val="000000"/>
              </a:solidFill>
              <a:effectLst/>
              <a:uLnTx/>
              <a:uFillTx/>
              <a:latin typeface="Arial" panose="020B0604020202020204" pitchFamily="34" charset="0"/>
              <a:ea typeface="宋体" pitchFamily="2" charset="-122"/>
              <a:cs typeface="+mn-cs"/>
            </a:endParaRPr>
          </a:p>
        </p:txBody>
      </p:sp>
      <p:sp>
        <p:nvSpPr>
          <p:cNvPr id="8" name="Rectangle 6">
            <a:extLst>
              <a:ext uri="{FF2B5EF4-FFF2-40B4-BE49-F238E27FC236}">
                <a16:creationId xmlns:a16="http://schemas.microsoft.com/office/drawing/2014/main" id="{7D2020EA-30C3-E49D-4676-90E5DEAC2BAD}"/>
              </a:ext>
            </a:extLst>
          </p:cNvPr>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zh-CN" sz="1800" b="0" i="0" u="none" strike="noStrike" kern="1200" cap="none" spc="0" normalizeH="0" baseline="0" noProof="0" dirty="0">
              <a:ln>
                <a:noFill/>
              </a:ln>
              <a:solidFill>
                <a:srgbClr val="000000"/>
              </a:solidFill>
              <a:effectLst/>
              <a:uLnTx/>
              <a:uFillTx/>
              <a:latin typeface="Arial" panose="020B0604020202020204" pitchFamily="34" charset="0"/>
              <a:ea typeface="宋体" pitchFamily="2" charset="-122"/>
              <a:cs typeface="+mn-cs"/>
            </a:endParaRPr>
          </a:p>
        </p:txBody>
      </p:sp>
      <p:sp>
        <p:nvSpPr>
          <p:cNvPr id="11" name="Rectangle 8">
            <a:extLst>
              <a:ext uri="{FF2B5EF4-FFF2-40B4-BE49-F238E27FC236}">
                <a16:creationId xmlns:a16="http://schemas.microsoft.com/office/drawing/2014/main" id="{BE42190E-8FD7-17BD-2481-FC17C792D377}"/>
              </a:ext>
            </a:extLst>
          </p:cNvPr>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zh-CN" sz="1800" b="0" i="0" u="none" strike="noStrike" kern="1200" cap="none" spc="0" normalizeH="0" baseline="0" noProof="0" dirty="0">
              <a:ln>
                <a:noFill/>
              </a:ln>
              <a:solidFill>
                <a:srgbClr val="000000"/>
              </a:solidFill>
              <a:effectLst/>
              <a:uLnTx/>
              <a:uFillTx/>
              <a:latin typeface="Arial" panose="020B0604020202020204" pitchFamily="34" charset="0"/>
              <a:ea typeface="宋体" pitchFamily="2" charset="-122"/>
              <a:cs typeface="+mn-cs"/>
            </a:endParaRPr>
          </a:p>
        </p:txBody>
      </p:sp>
      <p:sp>
        <p:nvSpPr>
          <p:cNvPr id="12" name="Rectangle 9">
            <a:extLst>
              <a:ext uri="{FF2B5EF4-FFF2-40B4-BE49-F238E27FC236}">
                <a16:creationId xmlns:a16="http://schemas.microsoft.com/office/drawing/2014/main" id="{09648D7E-D890-3757-8A50-45A145F29614}"/>
              </a:ext>
            </a:extLst>
          </p:cNvPr>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zh-CN" sz="1800" b="0" i="0" u="none" strike="noStrike" kern="1200" cap="none" spc="0" normalizeH="0" baseline="0" noProof="0" dirty="0">
              <a:ln>
                <a:noFill/>
              </a:ln>
              <a:solidFill>
                <a:srgbClr val="000000"/>
              </a:solidFill>
              <a:effectLst/>
              <a:uLnTx/>
              <a:uFillTx/>
              <a:latin typeface="Arial" panose="020B0604020202020204" pitchFamily="34" charset="0"/>
              <a:ea typeface="宋体" pitchFamily="2" charset="-122"/>
              <a:cs typeface="+mn-cs"/>
            </a:endParaRPr>
          </a:p>
        </p:txBody>
      </p:sp>
      <p:grpSp>
        <p:nvGrpSpPr>
          <p:cNvPr id="2" name="组合 1">
            <a:extLst>
              <a:ext uri="{FF2B5EF4-FFF2-40B4-BE49-F238E27FC236}">
                <a16:creationId xmlns:a16="http://schemas.microsoft.com/office/drawing/2014/main" id="{23627617-62F0-11EC-2778-D62B431B874C}"/>
              </a:ext>
            </a:extLst>
          </p:cNvPr>
          <p:cNvGrpSpPr/>
          <p:nvPr/>
        </p:nvGrpSpPr>
        <p:grpSpPr>
          <a:xfrm>
            <a:off x="1159087" y="1257643"/>
            <a:ext cx="6989502" cy="3197249"/>
            <a:chOff x="952231" y="1303285"/>
            <a:chExt cx="6892252" cy="3208413"/>
          </a:xfrm>
        </p:grpSpPr>
        <p:pic>
          <p:nvPicPr>
            <p:cNvPr id="14" name="图片 13">
              <a:extLst>
                <a:ext uri="{FF2B5EF4-FFF2-40B4-BE49-F238E27FC236}">
                  <a16:creationId xmlns:a16="http://schemas.microsoft.com/office/drawing/2014/main" id="{A94A4EB1-B088-E289-020C-B01D0BE55667}"/>
                </a:ext>
              </a:extLst>
            </p:cNvPr>
            <p:cNvPicPr>
              <a:picLocks noChangeAspect="1"/>
            </p:cNvPicPr>
            <p:nvPr/>
          </p:nvPicPr>
          <p:blipFill>
            <a:blip r:embed="rId3"/>
            <a:stretch>
              <a:fillRect/>
            </a:stretch>
          </p:blipFill>
          <p:spPr>
            <a:xfrm>
              <a:off x="999066" y="1918660"/>
              <a:ext cx="4261607" cy="312211"/>
            </a:xfrm>
            <a:prstGeom prst="rect">
              <a:avLst/>
            </a:prstGeom>
          </p:spPr>
        </p:pic>
        <p:pic>
          <p:nvPicPr>
            <p:cNvPr id="16" name="图片 15">
              <a:extLst>
                <a:ext uri="{FF2B5EF4-FFF2-40B4-BE49-F238E27FC236}">
                  <a16:creationId xmlns:a16="http://schemas.microsoft.com/office/drawing/2014/main" id="{46D7EBE5-F5A5-1263-4716-60C9D6171914}"/>
                </a:ext>
              </a:extLst>
            </p:cNvPr>
            <p:cNvPicPr>
              <a:picLocks noChangeAspect="1"/>
            </p:cNvPicPr>
            <p:nvPr/>
          </p:nvPicPr>
          <p:blipFill>
            <a:blip r:embed="rId4"/>
            <a:stretch>
              <a:fillRect/>
            </a:stretch>
          </p:blipFill>
          <p:spPr>
            <a:xfrm>
              <a:off x="1016000" y="1303285"/>
              <a:ext cx="5066950" cy="312211"/>
            </a:xfrm>
            <a:prstGeom prst="rect">
              <a:avLst/>
            </a:prstGeom>
          </p:spPr>
        </p:pic>
        <p:pic>
          <p:nvPicPr>
            <p:cNvPr id="19" name="图片 18">
              <a:extLst>
                <a:ext uri="{FF2B5EF4-FFF2-40B4-BE49-F238E27FC236}">
                  <a16:creationId xmlns:a16="http://schemas.microsoft.com/office/drawing/2014/main" id="{BBECA7AF-E64A-C32A-9BBD-B41EB7C23925}"/>
                </a:ext>
              </a:extLst>
            </p:cNvPr>
            <p:cNvPicPr>
              <a:picLocks noChangeAspect="1"/>
            </p:cNvPicPr>
            <p:nvPr/>
          </p:nvPicPr>
          <p:blipFill>
            <a:blip r:embed="rId5"/>
            <a:stretch>
              <a:fillRect/>
            </a:stretch>
          </p:blipFill>
          <p:spPr>
            <a:xfrm>
              <a:off x="999066" y="2873497"/>
              <a:ext cx="5503178" cy="566606"/>
            </a:xfrm>
            <a:prstGeom prst="rect">
              <a:avLst/>
            </a:prstGeom>
          </p:spPr>
        </p:pic>
        <p:pic>
          <p:nvPicPr>
            <p:cNvPr id="21" name="图片 20">
              <a:extLst>
                <a:ext uri="{FF2B5EF4-FFF2-40B4-BE49-F238E27FC236}">
                  <a16:creationId xmlns:a16="http://schemas.microsoft.com/office/drawing/2014/main" id="{FD9F961B-C57C-D922-9C9E-A920F0BF86D2}"/>
                </a:ext>
              </a:extLst>
            </p:cNvPr>
            <p:cNvPicPr>
              <a:picLocks noChangeAspect="1"/>
            </p:cNvPicPr>
            <p:nvPr/>
          </p:nvPicPr>
          <p:blipFill>
            <a:blip r:embed="rId6"/>
            <a:stretch>
              <a:fillRect/>
            </a:stretch>
          </p:blipFill>
          <p:spPr>
            <a:xfrm>
              <a:off x="1032930" y="2375904"/>
              <a:ext cx="4832059" cy="323775"/>
            </a:xfrm>
            <a:prstGeom prst="rect">
              <a:avLst/>
            </a:prstGeom>
          </p:spPr>
        </p:pic>
        <p:pic>
          <p:nvPicPr>
            <p:cNvPr id="25" name="图片 24">
              <a:extLst>
                <a:ext uri="{FF2B5EF4-FFF2-40B4-BE49-F238E27FC236}">
                  <a16:creationId xmlns:a16="http://schemas.microsoft.com/office/drawing/2014/main" id="{CC6262B0-340F-4715-F196-3FCDB59E9A4F}"/>
                </a:ext>
              </a:extLst>
            </p:cNvPr>
            <p:cNvPicPr>
              <a:picLocks noChangeAspect="1"/>
            </p:cNvPicPr>
            <p:nvPr/>
          </p:nvPicPr>
          <p:blipFill>
            <a:blip r:embed="rId7"/>
            <a:stretch>
              <a:fillRect/>
            </a:stretch>
          </p:blipFill>
          <p:spPr>
            <a:xfrm>
              <a:off x="952231" y="3691590"/>
              <a:ext cx="4868012" cy="266089"/>
            </a:xfrm>
            <a:prstGeom prst="rect">
              <a:avLst/>
            </a:prstGeom>
          </p:spPr>
        </p:pic>
        <p:pic>
          <p:nvPicPr>
            <p:cNvPr id="28" name="图片 27">
              <a:extLst>
                <a:ext uri="{FF2B5EF4-FFF2-40B4-BE49-F238E27FC236}">
                  <a16:creationId xmlns:a16="http://schemas.microsoft.com/office/drawing/2014/main" id="{4B5263EB-8AF5-8AD5-446F-01F6577CC583}"/>
                </a:ext>
              </a:extLst>
            </p:cNvPr>
            <p:cNvPicPr>
              <a:picLocks noChangeAspect="1"/>
            </p:cNvPicPr>
            <p:nvPr/>
          </p:nvPicPr>
          <p:blipFill>
            <a:blip r:embed="rId8"/>
            <a:stretch>
              <a:fillRect/>
            </a:stretch>
          </p:blipFill>
          <p:spPr>
            <a:xfrm>
              <a:off x="999066" y="4176360"/>
              <a:ext cx="6845417" cy="335338"/>
            </a:xfrm>
            <a:prstGeom prst="rect">
              <a:avLst/>
            </a:prstGeom>
          </p:spPr>
        </p:pic>
      </p:grpSp>
    </p:spTree>
    <p:extLst>
      <p:ext uri="{BB962C8B-B14F-4D97-AF65-F5344CB8AC3E}">
        <p14:creationId xmlns:p14="http://schemas.microsoft.com/office/powerpoint/2010/main" val="8671533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207281-B42A-C495-900E-CA2097FE3105}"/>
            </a:ext>
          </a:extLst>
        </p:cNvPr>
        <p:cNvGrpSpPr/>
        <p:nvPr/>
      </p:nvGrpSpPr>
      <p:grpSpPr>
        <a:xfrm>
          <a:off x="0" y="0"/>
          <a:ext cx="0" cy="0"/>
          <a:chOff x="0" y="0"/>
          <a:chExt cx="0" cy="0"/>
        </a:xfrm>
      </p:grpSpPr>
      <p:sp>
        <p:nvSpPr>
          <p:cNvPr id="111618" name="Rectangle 2">
            <a:extLst>
              <a:ext uri="{FF2B5EF4-FFF2-40B4-BE49-F238E27FC236}">
                <a16:creationId xmlns:a16="http://schemas.microsoft.com/office/drawing/2014/main" id="{D2B603AC-05FD-0447-CD69-CC0EE7F502FD}"/>
              </a:ext>
            </a:extLst>
          </p:cNvPr>
          <p:cNvSpPr>
            <a:spLocks noGrp="1" noChangeArrowheads="1"/>
          </p:cNvSpPr>
          <p:nvPr>
            <p:ph type="title"/>
          </p:nvPr>
        </p:nvSpPr>
        <p:spPr>
          <a:xfrm>
            <a:off x="812800" y="401470"/>
            <a:ext cx="7823882" cy="542330"/>
          </a:xfrm>
          <a:noFill/>
        </p:spPr>
        <p:txBody>
          <a:bodyPr/>
          <a:lstStyle/>
          <a:p>
            <a:pPr eaLnBrk="1" hangingPunct="1"/>
            <a:r>
              <a:rPr lang="en-US" altLang="zh-CN" sz="2600" u="sng" dirty="0">
                <a:latin typeface="Tahoma" panose="020B0604030504040204" pitchFamily="34" charset="0"/>
                <a:ea typeface="Tahoma" panose="020B0604030504040204" pitchFamily="34" charset="0"/>
                <a:cs typeface="Tahoma" panose="020B0604030504040204" pitchFamily="34" charset="0"/>
              </a:rPr>
              <a:t>Quan-Mech Study Group at Columbia</a:t>
            </a:r>
          </a:p>
        </p:txBody>
      </p:sp>
      <p:sp>
        <p:nvSpPr>
          <p:cNvPr id="4" name="Rectangle 2">
            <a:extLst>
              <a:ext uri="{FF2B5EF4-FFF2-40B4-BE49-F238E27FC236}">
                <a16:creationId xmlns:a16="http://schemas.microsoft.com/office/drawing/2014/main" id="{1698A402-EE5B-2DC2-9EFB-D61B02FDCA29}"/>
              </a:ext>
            </a:extLst>
          </p:cNvPr>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zh-CN" sz="1800" b="0" i="0" u="none" strike="noStrike" kern="1200" cap="none" spc="0" normalizeH="0" baseline="0" noProof="0" dirty="0">
              <a:ln>
                <a:noFill/>
              </a:ln>
              <a:solidFill>
                <a:srgbClr val="000000"/>
              </a:solidFill>
              <a:effectLst/>
              <a:uLnTx/>
              <a:uFillTx/>
              <a:latin typeface="Arial" panose="020B0604020202020204" pitchFamily="34" charset="0"/>
              <a:ea typeface="宋体" pitchFamily="2" charset="-122"/>
              <a:cs typeface="+mn-cs"/>
            </a:endParaRPr>
          </a:p>
        </p:txBody>
      </p:sp>
      <p:sp>
        <p:nvSpPr>
          <p:cNvPr id="8" name="Rectangle 6">
            <a:extLst>
              <a:ext uri="{FF2B5EF4-FFF2-40B4-BE49-F238E27FC236}">
                <a16:creationId xmlns:a16="http://schemas.microsoft.com/office/drawing/2014/main" id="{55A975E7-0EF7-C6FE-EF3B-679E9BD5A794}"/>
              </a:ext>
            </a:extLst>
          </p:cNvPr>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zh-CN" sz="1800" b="0" i="0" u="none" strike="noStrike" kern="1200" cap="none" spc="0" normalizeH="0" baseline="0" noProof="0" dirty="0">
              <a:ln>
                <a:noFill/>
              </a:ln>
              <a:solidFill>
                <a:srgbClr val="000000"/>
              </a:solidFill>
              <a:effectLst/>
              <a:uLnTx/>
              <a:uFillTx/>
              <a:latin typeface="Arial" panose="020B0604020202020204" pitchFamily="34" charset="0"/>
              <a:ea typeface="宋体" pitchFamily="2" charset="-122"/>
              <a:cs typeface="+mn-cs"/>
            </a:endParaRPr>
          </a:p>
        </p:txBody>
      </p:sp>
      <p:sp>
        <p:nvSpPr>
          <p:cNvPr id="11" name="Rectangle 8">
            <a:extLst>
              <a:ext uri="{FF2B5EF4-FFF2-40B4-BE49-F238E27FC236}">
                <a16:creationId xmlns:a16="http://schemas.microsoft.com/office/drawing/2014/main" id="{B6AF105D-CE7F-8982-F056-FFA39A5DFB2F}"/>
              </a:ext>
            </a:extLst>
          </p:cNvPr>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zh-CN" sz="1800" b="0" i="0" u="none" strike="noStrike" kern="1200" cap="none" spc="0" normalizeH="0" baseline="0" noProof="0" dirty="0">
              <a:ln>
                <a:noFill/>
              </a:ln>
              <a:solidFill>
                <a:srgbClr val="000000"/>
              </a:solidFill>
              <a:effectLst/>
              <a:uLnTx/>
              <a:uFillTx/>
              <a:latin typeface="Arial" panose="020B0604020202020204" pitchFamily="34" charset="0"/>
              <a:ea typeface="宋体" pitchFamily="2" charset="-122"/>
              <a:cs typeface="+mn-cs"/>
            </a:endParaRPr>
          </a:p>
        </p:txBody>
      </p:sp>
      <p:sp>
        <p:nvSpPr>
          <p:cNvPr id="12" name="Rectangle 9">
            <a:extLst>
              <a:ext uri="{FF2B5EF4-FFF2-40B4-BE49-F238E27FC236}">
                <a16:creationId xmlns:a16="http://schemas.microsoft.com/office/drawing/2014/main" id="{005879CB-353A-C631-2850-B37A9E99541B}"/>
              </a:ext>
            </a:extLst>
          </p:cNvPr>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zh-CN" sz="1800" b="0" i="0" u="none" strike="noStrike" kern="1200" cap="none" spc="0" normalizeH="0" baseline="0" noProof="0" dirty="0">
              <a:ln>
                <a:noFill/>
              </a:ln>
              <a:solidFill>
                <a:srgbClr val="000000"/>
              </a:solidFill>
              <a:effectLst/>
              <a:uLnTx/>
              <a:uFillTx/>
              <a:latin typeface="Arial" panose="020B0604020202020204" pitchFamily="34" charset="0"/>
              <a:ea typeface="宋体" pitchFamily="2" charset="-122"/>
              <a:cs typeface="+mn-cs"/>
            </a:endParaRPr>
          </a:p>
        </p:txBody>
      </p:sp>
      <p:sp>
        <p:nvSpPr>
          <p:cNvPr id="15" name="矩形 14">
            <a:extLst>
              <a:ext uri="{FF2B5EF4-FFF2-40B4-BE49-F238E27FC236}">
                <a16:creationId xmlns:a16="http://schemas.microsoft.com/office/drawing/2014/main" id="{A826304E-E0EC-99BE-C494-083D67520E30}"/>
              </a:ext>
            </a:extLst>
          </p:cNvPr>
          <p:cNvSpPr/>
          <p:nvPr/>
        </p:nvSpPr>
        <p:spPr>
          <a:xfrm>
            <a:off x="5240075" y="4920676"/>
            <a:ext cx="3585229" cy="923330"/>
          </a:xfrm>
          <a:prstGeom prst="rect">
            <a:avLst/>
          </a:prstGeom>
        </p:spPr>
        <p:txBody>
          <a:bodyPr wrap="square">
            <a:spAutoFit/>
          </a:bodyPr>
          <a:lstStyle/>
          <a:p>
            <a:pPr lvl="0"/>
            <a:r>
              <a:rPr lang="en-US" altLang="zh-CN" dirty="0">
                <a:solidFill>
                  <a:srgbClr val="003399"/>
                </a:solidFill>
                <a:latin typeface="Tahoma" panose="020B0604030504040204" pitchFamily="34" charset="0"/>
                <a:ea typeface="Tahoma" panose="020B0604030504040204" pitchFamily="34" charset="0"/>
                <a:cs typeface="Tahoma" panose="020B0604030504040204" pitchFamily="34" charset="0"/>
              </a:rPr>
              <a:t>Rabi, “Speech at Univ. of Toronto in 1972”, </a:t>
            </a:r>
            <a:r>
              <a:rPr lang="en-US" altLang="zh-CN" i="1" dirty="0">
                <a:solidFill>
                  <a:srgbClr val="003399"/>
                </a:solidFill>
                <a:latin typeface="Tahoma" panose="020B0604030504040204" pitchFamily="34" charset="0"/>
                <a:ea typeface="Tahoma" panose="020B0604030504040204" pitchFamily="34" charset="0"/>
                <a:cs typeface="Tahoma" panose="020B0604030504040204" pitchFamily="34" charset="0"/>
              </a:rPr>
              <a:t>Physics Today</a:t>
            </a:r>
            <a:r>
              <a:rPr lang="en-US" altLang="zh-CN" dirty="0">
                <a:solidFill>
                  <a:srgbClr val="003399"/>
                </a:solidFill>
                <a:latin typeface="Tahoma" panose="020B0604030504040204" pitchFamily="34" charset="0"/>
                <a:ea typeface="Tahoma" panose="020B0604030504040204" pitchFamily="34" charset="0"/>
                <a:cs typeface="Tahoma" panose="020B0604030504040204" pitchFamily="34" charset="0"/>
              </a:rPr>
              <a:t>, August 2006</a:t>
            </a:r>
            <a:endParaRPr kumimoji="0" lang="en-US" altLang="zh-CN" i="0" u="none" strike="noStrike" kern="1200" cap="none" spc="0" normalizeH="0" baseline="0" noProof="0" dirty="0">
              <a:ln>
                <a:noFill/>
              </a:ln>
              <a:solidFill>
                <a:srgbClr val="003399"/>
              </a:solidFill>
              <a:effectLst/>
              <a:uLnTx/>
              <a:uFillTx/>
              <a:latin typeface="Tahoma" panose="020B0604030504040204" pitchFamily="34" charset="0"/>
              <a:ea typeface="Tahoma" panose="020B0604030504040204" pitchFamily="34" charset="0"/>
              <a:cs typeface="Tahoma" panose="020B0604030504040204" pitchFamily="34" charset="0"/>
            </a:endParaRPr>
          </a:p>
        </p:txBody>
      </p:sp>
      <p:pic>
        <p:nvPicPr>
          <p:cNvPr id="9" name="图片 8">
            <a:extLst>
              <a:ext uri="{FF2B5EF4-FFF2-40B4-BE49-F238E27FC236}">
                <a16:creationId xmlns:a16="http://schemas.microsoft.com/office/drawing/2014/main" id="{69851900-6F27-A21F-9723-753F7AE5F264}"/>
              </a:ext>
            </a:extLst>
          </p:cNvPr>
          <p:cNvPicPr>
            <a:picLocks noChangeAspect="1"/>
          </p:cNvPicPr>
          <p:nvPr/>
        </p:nvPicPr>
        <p:blipFill>
          <a:blip r:embed="rId3"/>
          <a:stretch>
            <a:fillRect/>
          </a:stretch>
        </p:blipFill>
        <p:spPr>
          <a:xfrm>
            <a:off x="5131329" y="1388536"/>
            <a:ext cx="3693975" cy="3016918"/>
          </a:xfrm>
          <a:prstGeom prst="rect">
            <a:avLst/>
          </a:prstGeom>
        </p:spPr>
      </p:pic>
      <p:pic>
        <p:nvPicPr>
          <p:cNvPr id="20" name="图片 19" descr="报纸上的文字&#10;&#10;AI 生成的内容可能不正确。">
            <a:extLst>
              <a:ext uri="{FF2B5EF4-FFF2-40B4-BE49-F238E27FC236}">
                <a16:creationId xmlns:a16="http://schemas.microsoft.com/office/drawing/2014/main" id="{5E8102EA-191C-EF51-5A50-AF0568A11917}"/>
              </a:ext>
            </a:extLst>
          </p:cNvPr>
          <p:cNvPicPr>
            <a:picLocks noChangeAspect="1"/>
          </p:cNvPicPr>
          <p:nvPr/>
        </p:nvPicPr>
        <p:blipFill>
          <a:blip r:embed="rId4">
            <a:extLst>
              <a:ext uri="{28A0092B-C50C-407E-A947-70E740481C1C}">
                <a14:useLocalDpi xmlns:a14="http://schemas.microsoft.com/office/drawing/2010/main" val="0"/>
              </a:ext>
            </a:extLst>
          </a:blip>
          <a:srcRect t="65647" b="-1"/>
          <a:stretch>
            <a:fillRect/>
          </a:stretch>
        </p:blipFill>
        <p:spPr>
          <a:xfrm>
            <a:off x="395206" y="1567200"/>
            <a:ext cx="4637818" cy="1760199"/>
          </a:xfrm>
          <a:prstGeom prst="rect">
            <a:avLst/>
          </a:prstGeom>
        </p:spPr>
      </p:pic>
      <p:grpSp>
        <p:nvGrpSpPr>
          <p:cNvPr id="29" name="组合 28">
            <a:extLst>
              <a:ext uri="{FF2B5EF4-FFF2-40B4-BE49-F238E27FC236}">
                <a16:creationId xmlns:a16="http://schemas.microsoft.com/office/drawing/2014/main" id="{C1F3B523-560F-64FC-C08C-34A922CBE7BB}"/>
              </a:ext>
            </a:extLst>
          </p:cNvPr>
          <p:cNvGrpSpPr/>
          <p:nvPr/>
        </p:nvGrpSpPr>
        <p:grpSpPr>
          <a:xfrm>
            <a:off x="532694" y="3950799"/>
            <a:ext cx="4314962" cy="1585107"/>
            <a:chOff x="402368" y="3911903"/>
            <a:chExt cx="4438918" cy="1858512"/>
          </a:xfrm>
        </p:grpSpPr>
        <p:pic>
          <p:nvPicPr>
            <p:cNvPr id="3" name="图片 2" descr="文本, 信件">
              <a:extLst>
                <a:ext uri="{FF2B5EF4-FFF2-40B4-BE49-F238E27FC236}">
                  <a16:creationId xmlns:a16="http://schemas.microsoft.com/office/drawing/2014/main" id="{68DDE037-1C2A-6DF4-4266-E43B089CDA1F}"/>
                </a:ext>
              </a:extLst>
            </p:cNvPr>
            <p:cNvPicPr>
              <a:picLocks noChangeAspect="1"/>
            </p:cNvPicPr>
            <p:nvPr/>
          </p:nvPicPr>
          <p:blipFill>
            <a:blip r:embed="rId5">
              <a:extLst>
                <a:ext uri="{28A0092B-C50C-407E-A947-70E740481C1C}">
                  <a14:useLocalDpi xmlns:a14="http://schemas.microsoft.com/office/drawing/2010/main" val="0"/>
                </a:ext>
              </a:extLst>
            </a:blip>
            <a:srcRect t="-4621"/>
            <a:stretch>
              <a:fillRect/>
            </a:stretch>
          </p:blipFill>
          <p:spPr>
            <a:xfrm>
              <a:off x="402368" y="4270053"/>
              <a:ext cx="4438918" cy="1500362"/>
            </a:xfrm>
            <a:prstGeom prst="rect">
              <a:avLst/>
            </a:prstGeom>
          </p:spPr>
        </p:pic>
        <p:pic>
          <p:nvPicPr>
            <p:cNvPr id="13" name="图片 12">
              <a:extLst>
                <a:ext uri="{FF2B5EF4-FFF2-40B4-BE49-F238E27FC236}">
                  <a16:creationId xmlns:a16="http://schemas.microsoft.com/office/drawing/2014/main" id="{0773A300-1E25-A91F-2922-DA0998E17AA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09364" y="3911903"/>
              <a:ext cx="4283678" cy="358148"/>
            </a:xfrm>
            <a:prstGeom prst="rect">
              <a:avLst/>
            </a:prstGeom>
          </p:spPr>
        </p:pic>
        <p:cxnSp>
          <p:nvCxnSpPr>
            <p:cNvPr id="21" name="直接连接符 20">
              <a:extLst>
                <a:ext uri="{FF2B5EF4-FFF2-40B4-BE49-F238E27FC236}">
                  <a16:creationId xmlns:a16="http://schemas.microsoft.com/office/drawing/2014/main" id="{1D3E527B-3624-AD16-E489-C31CA7D395D4}"/>
                </a:ext>
              </a:extLst>
            </p:cNvPr>
            <p:cNvCxnSpPr>
              <a:cxnSpLocks/>
            </p:cNvCxnSpPr>
            <p:nvPr/>
          </p:nvCxnSpPr>
          <p:spPr>
            <a:xfrm>
              <a:off x="1176269" y="4863024"/>
              <a:ext cx="3509355" cy="0"/>
            </a:xfrm>
            <a:prstGeom prst="line">
              <a:avLst/>
            </a:prstGeom>
            <a:ln>
              <a:solidFill>
                <a:srgbClr val="0000CC"/>
              </a:solidFill>
            </a:ln>
          </p:spPr>
          <p:style>
            <a:lnRef idx="3">
              <a:schemeClr val="dk1"/>
            </a:lnRef>
            <a:fillRef idx="0">
              <a:schemeClr val="dk1"/>
            </a:fillRef>
            <a:effectRef idx="2">
              <a:schemeClr val="dk1"/>
            </a:effectRef>
            <a:fontRef idx="minor">
              <a:schemeClr val="tx1"/>
            </a:fontRef>
          </p:style>
        </p:cxnSp>
        <p:cxnSp>
          <p:nvCxnSpPr>
            <p:cNvPr id="24" name="直接连接符 23">
              <a:extLst>
                <a:ext uri="{FF2B5EF4-FFF2-40B4-BE49-F238E27FC236}">
                  <a16:creationId xmlns:a16="http://schemas.microsoft.com/office/drawing/2014/main" id="{D5C7AEC7-4B66-38E1-EC4E-02FC6A506800}"/>
                </a:ext>
              </a:extLst>
            </p:cNvPr>
            <p:cNvCxnSpPr>
              <a:cxnSpLocks/>
            </p:cNvCxnSpPr>
            <p:nvPr/>
          </p:nvCxnSpPr>
          <p:spPr>
            <a:xfrm>
              <a:off x="509364" y="5166922"/>
              <a:ext cx="3509355" cy="0"/>
            </a:xfrm>
            <a:prstGeom prst="line">
              <a:avLst/>
            </a:prstGeom>
            <a:ln>
              <a:solidFill>
                <a:srgbClr val="0000CC"/>
              </a:solidFill>
            </a:ln>
          </p:spPr>
          <p:style>
            <a:lnRef idx="3">
              <a:schemeClr val="dk1"/>
            </a:lnRef>
            <a:fillRef idx="0">
              <a:schemeClr val="dk1"/>
            </a:fillRef>
            <a:effectRef idx="2">
              <a:schemeClr val="dk1"/>
            </a:effectRef>
            <a:fontRef idx="minor">
              <a:schemeClr val="tx1"/>
            </a:fontRef>
          </p:style>
        </p:cxnSp>
        <p:cxnSp>
          <p:nvCxnSpPr>
            <p:cNvPr id="25" name="直接连接符 24">
              <a:extLst>
                <a:ext uri="{FF2B5EF4-FFF2-40B4-BE49-F238E27FC236}">
                  <a16:creationId xmlns:a16="http://schemas.microsoft.com/office/drawing/2014/main" id="{75054E5D-9C4D-5BAB-EC99-FDAD9F39EA8B}"/>
                </a:ext>
              </a:extLst>
            </p:cNvPr>
            <p:cNvCxnSpPr>
              <a:cxnSpLocks/>
            </p:cNvCxnSpPr>
            <p:nvPr/>
          </p:nvCxnSpPr>
          <p:spPr>
            <a:xfrm>
              <a:off x="2115564" y="5770415"/>
              <a:ext cx="1801747" cy="0"/>
            </a:xfrm>
            <a:prstGeom prst="line">
              <a:avLst/>
            </a:prstGeom>
            <a:ln>
              <a:solidFill>
                <a:srgbClr val="0000CC"/>
              </a:solidFill>
            </a:ln>
          </p:spPr>
          <p:style>
            <a:lnRef idx="3">
              <a:schemeClr val="dk1"/>
            </a:lnRef>
            <a:fillRef idx="0">
              <a:schemeClr val="dk1"/>
            </a:fillRef>
            <a:effectRef idx="2">
              <a:schemeClr val="dk1"/>
            </a:effectRef>
            <a:fontRef idx="minor">
              <a:schemeClr val="tx1"/>
            </a:fontRef>
          </p:style>
        </p:cxnSp>
      </p:grpSp>
      <p:cxnSp>
        <p:nvCxnSpPr>
          <p:cNvPr id="2" name="直接连接符 1">
            <a:extLst>
              <a:ext uri="{FF2B5EF4-FFF2-40B4-BE49-F238E27FC236}">
                <a16:creationId xmlns:a16="http://schemas.microsoft.com/office/drawing/2014/main" id="{06E85E6F-E922-F935-0065-FD917538DD1C}"/>
              </a:ext>
            </a:extLst>
          </p:cNvPr>
          <p:cNvCxnSpPr>
            <a:cxnSpLocks/>
          </p:cNvCxnSpPr>
          <p:nvPr/>
        </p:nvCxnSpPr>
        <p:spPr>
          <a:xfrm>
            <a:off x="1505457" y="2280533"/>
            <a:ext cx="3208319" cy="0"/>
          </a:xfrm>
          <a:prstGeom prst="line">
            <a:avLst/>
          </a:prstGeom>
          <a:ln>
            <a:solidFill>
              <a:srgbClr val="0000CC"/>
            </a:solidFill>
          </a:ln>
        </p:spPr>
        <p:style>
          <a:lnRef idx="3">
            <a:schemeClr val="dk1"/>
          </a:lnRef>
          <a:fillRef idx="0">
            <a:schemeClr val="dk1"/>
          </a:fillRef>
          <a:effectRef idx="2">
            <a:schemeClr val="dk1"/>
          </a:effectRef>
          <a:fontRef idx="minor">
            <a:schemeClr val="tx1"/>
          </a:fontRef>
        </p:style>
      </p:cxnSp>
      <p:cxnSp>
        <p:nvCxnSpPr>
          <p:cNvPr id="5" name="直接连接符 4">
            <a:extLst>
              <a:ext uri="{FF2B5EF4-FFF2-40B4-BE49-F238E27FC236}">
                <a16:creationId xmlns:a16="http://schemas.microsoft.com/office/drawing/2014/main" id="{23201A61-6072-09DC-5477-CE74C707D735}"/>
              </a:ext>
            </a:extLst>
          </p:cNvPr>
          <p:cNvCxnSpPr>
            <a:cxnSpLocks/>
          </p:cNvCxnSpPr>
          <p:nvPr/>
        </p:nvCxnSpPr>
        <p:spPr>
          <a:xfrm>
            <a:off x="493494" y="2520901"/>
            <a:ext cx="3195596" cy="0"/>
          </a:xfrm>
          <a:prstGeom prst="line">
            <a:avLst/>
          </a:prstGeom>
          <a:ln>
            <a:solidFill>
              <a:srgbClr val="0000CC"/>
            </a:solidFill>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1055522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DB62E7-F40C-25CF-6391-5185607665C2}"/>
            </a:ext>
          </a:extLst>
        </p:cNvPr>
        <p:cNvGrpSpPr/>
        <p:nvPr/>
      </p:nvGrpSpPr>
      <p:grpSpPr>
        <a:xfrm>
          <a:off x="0" y="0"/>
          <a:ext cx="0" cy="0"/>
          <a:chOff x="0" y="0"/>
          <a:chExt cx="0" cy="0"/>
        </a:xfrm>
      </p:grpSpPr>
      <p:sp>
        <p:nvSpPr>
          <p:cNvPr id="5" name="AutoShape 21">
            <a:extLst>
              <a:ext uri="{FF2B5EF4-FFF2-40B4-BE49-F238E27FC236}">
                <a16:creationId xmlns:a16="http://schemas.microsoft.com/office/drawing/2014/main" id="{3EF0E6D6-1EE4-62C2-E4E8-07C6C572604E}"/>
              </a:ext>
            </a:extLst>
          </p:cNvPr>
          <p:cNvSpPr>
            <a:spLocks noChangeArrowheads="1"/>
          </p:cNvSpPr>
          <p:nvPr/>
        </p:nvSpPr>
        <p:spPr bwMode="auto">
          <a:xfrm>
            <a:off x="742297" y="5725112"/>
            <a:ext cx="7692983" cy="666515"/>
          </a:xfrm>
          <a:prstGeom prst="roundRect">
            <a:avLst>
              <a:gd name="adj" fmla="val 16667"/>
            </a:avLst>
          </a:prstGeom>
          <a:solidFill>
            <a:srgbClr val="00FF00">
              <a:alpha val="50195"/>
            </a:srgbClr>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en-US" altLang="zh-CN" sz="1350">
              <a:latin typeface="微软雅黑" panose="020B0503020204020204" pitchFamily="34" charset="-122"/>
              <a:ea typeface="微软雅黑" panose="020B0503020204020204" pitchFamily="34" charset="-122"/>
            </a:endParaRPr>
          </a:p>
        </p:txBody>
      </p:sp>
      <p:sp>
        <p:nvSpPr>
          <p:cNvPr id="111618" name="Rectangle 2">
            <a:extLst>
              <a:ext uri="{FF2B5EF4-FFF2-40B4-BE49-F238E27FC236}">
                <a16:creationId xmlns:a16="http://schemas.microsoft.com/office/drawing/2014/main" id="{4363F660-A26D-8853-B344-0C18E68B10ED}"/>
              </a:ext>
            </a:extLst>
          </p:cNvPr>
          <p:cNvSpPr>
            <a:spLocks noGrp="1" noChangeArrowheads="1"/>
          </p:cNvSpPr>
          <p:nvPr>
            <p:ph type="title"/>
          </p:nvPr>
        </p:nvSpPr>
        <p:spPr>
          <a:xfrm>
            <a:off x="702733" y="460562"/>
            <a:ext cx="7645400" cy="542330"/>
          </a:xfrm>
          <a:noFill/>
        </p:spPr>
        <p:txBody>
          <a:bodyPr/>
          <a:lstStyle/>
          <a:p>
            <a:pPr eaLnBrk="1" hangingPunct="1"/>
            <a:r>
              <a:rPr lang="en-US" altLang="zh-CN" sz="2600" u="sng" dirty="0">
                <a:latin typeface="Tahoma" panose="020B0604030504040204" pitchFamily="34" charset="0"/>
                <a:ea typeface="Tahoma" panose="020B0604030504040204" pitchFamily="34" charset="0"/>
                <a:cs typeface="Tahoma" panose="020B0604030504040204" pitchFamily="34" charset="0"/>
              </a:rPr>
              <a:t>Early works on quantum chemistry  </a:t>
            </a:r>
          </a:p>
        </p:txBody>
      </p:sp>
      <p:sp>
        <p:nvSpPr>
          <p:cNvPr id="4" name="Rectangle 2">
            <a:extLst>
              <a:ext uri="{FF2B5EF4-FFF2-40B4-BE49-F238E27FC236}">
                <a16:creationId xmlns:a16="http://schemas.microsoft.com/office/drawing/2014/main" id="{E8AF3164-6CE9-FBE7-80F7-DE1AF9E8ED6D}"/>
              </a:ext>
            </a:extLst>
          </p:cNvPr>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zh-CN" sz="1800" b="0" i="0" u="none" strike="noStrike" kern="1200" cap="none" spc="0" normalizeH="0" baseline="0" noProof="0" dirty="0">
              <a:ln>
                <a:noFill/>
              </a:ln>
              <a:solidFill>
                <a:srgbClr val="000000"/>
              </a:solidFill>
              <a:effectLst/>
              <a:uLnTx/>
              <a:uFillTx/>
              <a:latin typeface="Arial" panose="020B0604020202020204" pitchFamily="34" charset="0"/>
              <a:ea typeface="宋体" pitchFamily="2" charset="-122"/>
              <a:cs typeface="+mn-cs"/>
            </a:endParaRPr>
          </a:p>
        </p:txBody>
      </p:sp>
      <p:sp>
        <p:nvSpPr>
          <p:cNvPr id="8" name="Rectangle 6">
            <a:extLst>
              <a:ext uri="{FF2B5EF4-FFF2-40B4-BE49-F238E27FC236}">
                <a16:creationId xmlns:a16="http://schemas.microsoft.com/office/drawing/2014/main" id="{5100F873-4920-C926-9649-523B9398383A}"/>
              </a:ext>
            </a:extLst>
          </p:cNvPr>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zh-CN" sz="1800" b="0" i="0" u="none" strike="noStrike" kern="1200" cap="none" spc="0" normalizeH="0" baseline="0" noProof="0" dirty="0">
              <a:ln>
                <a:noFill/>
              </a:ln>
              <a:solidFill>
                <a:srgbClr val="000000"/>
              </a:solidFill>
              <a:effectLst/>
              <a:uLnTx/>
              <a:uFillTx/>
              <a:latin typeface="Arial" panose="020B0604020202020204" pitchFamily="34" charset="0"/>
              <a:ea typeface="宋体" pitchFamily="2" charset="-122"/>
              <a:cs typeface="+mn-cs"/>
            </a:endParaRPr>
          </a:p>
        </p:txBody>
      </p:sp>
      <p:sp>
        <p:nvSpPr>
          <p:cNvPr id="11" name="Rectangle 8">
            <a:extLst>
              <a:ext uri="{FF2B5EF4-FFF2-40B4-BE49-F238E27FC236}">
                <a16:creationId xmlns:a16="http://schemas.microsoft.com/office/drawing/2014/main" id="{031680A7-F182-3642-275B-C4080EE31B81}"/>
              </a:ext>
            </a:extLst>
          </p:cNvPr>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zh-CN" sz="1800" b="0" i="0" u="none" strike="noStrike" kern="1200" cap="none" spc="0" normalizeH="0" baseline="0" noProof="0" dirty="0">
              <a:ln>
                <a:noFill/>
              </a:ln>
              <a:solidFill>
                <a:srgbClr val="000000"/>
              </a:solidFill>
              <a:effectLst/>
              <a:uLnTx/>
              <a:uFillTx/>
              <a:latin typeface="Arial" panose="020B0604020202020204" pitchFamily="34" charset="0"/>
              <a:ea typeface="宋体" pitchFamily="2" charset="-122"/>
              <a:cs typeface="+mn-cs"/>
            </a:endParaRPr>
          </a:p>
        </p:txBody>
      </p:sp>
      <p:sp>
        <p:nvSpPr>
          <p:cNvPr id="12" name="Rectangle 9">
            <a:extLst>
              <a:ext uri="{FF2B5EF4-FFF2-40B4-BE49-F238E27FC236}">
                <a16:creationId xmlns:a16="http://schemas.microsoft.com/office/drawing/2014/main" id="{A9009DAC-D885-675D-5870-B70E032BC841}"/>
              </a:ext>
            </a:extLst>
          </p:cNvPr>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zh-CN" sz="1800" b="0" i="0" u="none" strike="noStrike" kern="1200" cap="none" spc="0" normalizeH="0" baseline="0" noProof="0" dirty="0">
              <a:ln>
                <a:noFill/>
              </a:ln>
              <a:solidFill>
                <a:srgbClr val="000000"/>
              </a:solidFill>
              <a:effectLst/>
              <a:uLnTx/>
              <a:uFillTx/>
              <a:latin typeface="Arial" panose="020B0604020202020204" pitchFamily="34" charset="0"/>
              <a:ea typeface="宋体" pitchFamily="2" charset="-122"/>
              <a:cs typeface="+mn-cs"/>
            </a:endParaRPr>
          </a:p>
        </p:txBody>
      </p:sp>
      <mc:AlternateContent xmlns:mc="http://schemas.openxmlformats.org/markup-compatibility/2006" xmlns:a14="http://schemas.microsoft.com/office/drawing/2010/main">
        <mc:Choice Requires="a14">
          <p:sp>
            <p:nvSpPr>
              <p:cNvPr id="2" name="矩形 1">
                <a:extLst>
                  <a:ext uri="{FF2B5EF4-FFF2-40B4-BE49-F238E27FC236}">
                    <a16:creationId xmlns:a16="http://schemas.microsoft.com/office/drawing/2014/main" id="{E61607C8-D9A0-9883-BEA4-1763ABC5275E}"/>
                  </a:ext>
                </a:extLst>
              </p:cNvPr>
              <p:cNvSpPr/>
              <p:nvPr/>
            </p:nvSpPr>
            <p:spPr>
              <a:xfrm>
                <a:off x="958907" y="1208555"/>
                <a:ext cx="7494203" cy="4408194"/>
              </a:xfrm>
              <a:prstGeom prst="rect">
                <a:avLst/>
              </a:prstGeom>
            </p:spPr>
            <p:txBody>
              <a:bodyPr wrap="square">
                <a:spAutoFit/>
              </a:bodyPr>
              <a:lstStyle/>
              <a:p>
                <a:pPr marL="342900" lvl="0" indent="-342900">
                  <a:buFont typeface="Arial" panose="020B0604020202020204" pitchFamily="34" charset="0"/>
                  <a:buChar char="•"/>
                  <a:defRPr/>
                </a:pPr>
                <a:r>
                  <a:rPr lang="en-US" altLang="zh-CN" sz="2000" dirty="0">
                    <a:solidFill>
                      <a:srgbClr val="003399"/>
                    </a:solidFill>
                    <a:latin typeface="Tahoma" panose="020B0604030504040204" pitchFamily="34" charset="0"/>
                    <a:ea typeface="Tahoma" panose="020B0604030504040204" pitchFamily="34" charset="0"/>
                    <a:cs typeface="Tahoma" panose="020B0604030504040204" pitchFamily="34" charset="0"/>
                  </a:rPr>
                  <a:t>02/1927 Kronig-Rabi: solution to the symmetric top </a:t>
                </a:r>
              </a:p>
              <a:p>
                <a:pPr lvl="0">
                  <a:defRPr/>
                </a:pPr>
                <a:endParaRPr lang="en-US" altLang="zh-CN" sz="2000" dirty="0">
                  <a:solidFill>
                    <a:srgbClr val="003399"/>
                  </a:solidFill>
                  <a:latin typeface="Tahoma" panose="020B0604030504040204" pitchFamily="34" charset="0"/>
                  <a:ea typeface="Tahoma" panose="020B0604030504040204" pitchFamily="34" charset="0"/>
                  <a:cs typeface="Tahoma" panose="020B0604030504040204" pitchFamily="34" charset="0"/>
                </a:endParaRPr>
              </a:p>
              <a:p>
                <a:pPr marL="342900" lvl="0" indent="-342900">
                  <a:buFont typeface="Arial" panose="020B0604020202020204" pitchFamily="34" charset="0"/>
                  <a:buChar char="•"/>
                  <a:defRPr/>
                </a:pPr>
                <a:r>
                  <a:rPr lang="en-US" altLang="zh-CN" sz="2000" dirty="0">
                    <a:solidFill>
                      <a:srgbClr val="003399"/>
                    </a:solidFill>
                    <a:latin typeface="Tahoma" panose="020B0604030504040204" pitchFamily="34" charset="0"/>
                    <a:ea typeface="Tahoma" panose="020B0604030504040204" pitchFamily="34" charset="0"/>
                    <a:cs typeface="Tahoma" panose="020B0604030504040204" pitchFamily="34" charset="0"/>
                  </a:rPr>
                  <a:t>06/1927 Heitler-London: chemical bonding of hydrogen molecule </a:t>
                </a:r>
                <a14:m>
                  <m:oMath xmlns:m="http://schemas.openxmlformats.org/officeDocument/2006/math">
                    <m:sSub>
                      <m:sSubPr>
                        <m:ctrlPr>
                          <a:rPr lang="en-US" altLang="zh-CN" sz="2000" b="0" i="1" smtClean="0">
                            <a:solidFill>
                              <a:srgbClr val="003399"/>
                            </a:solidFill>
                            <a:latin typeface="Cambria Math" panose="02040503050406030204" pitchFamily="18" charset="0"/>
                            <a:ea typeface="Tahoma" panose="020B0604030504040204" pitchFamily="34" charset="0"/>
                            <a:cs typeface="Tahoma" panose="020B0604030504040204" pitchFamily="34" charset="0"/>
                          </a:rPr>
                        </m:ctrlPr>
                      </m:sSubPr>
                      <m:e>
                        <m:r>
                          <a:rPr lang="en-US" altLang="zh-CN" sz="2000" b="0" i="1" smtClean="0">
                            <a:solidFill>
                              <a:srgbClr val="003399"/>
                            </a:solidFill>
                            <a:latin typeface="Cambria Math" panose="02040503050406030204" pitchFamily="18" charset="0"/>
                            <a:ea typeface="Tahoma" panose="020B0604030504040204" pitchFamily="34" charset="0"/>
                            <a:cs typeface="Tahoma" panose="020B0604030504040204" pitchFamily="34" charset="0"/>
                          </a:rPr>
                          <m:t>𝐻</m:t>
                        </m:r>
                      </m:e>
                      <m:sub>
                        <m:r>
                          <a:rPr lang="en-US" altLang="zh-CN" sz="2000" b="0" i="1" smtClean="0">
                            <a:solidFill>
                              <a:srgbClr val="003399"/>
                            </a:solidFill>
                            <a:latin typeface="Cambria Math" panose="02040503050406030204" pitchFamily="18" charset="0"/>
                            <a:ea typeface="Tahoma" panose="020B0604030504040204" pitchFamily="34" charset="0"/>
                            <a:cs typeface="Tahoma" panose="020B0604030504040204" pitchFamily="34" charset="0"/>
                          </a:rPr>
                          <m:t>2</m:t>
                        </m:r>
                      </m:sub>
                    </m:sSub>
                  </m:oMath>
                </a14:m>
                <a:endParaRPr lang="en-US" altLang="zh-CN" sz="2000" dirty="0">
                  <a:solidFill>
                    <a:srgbClr val="003399"/>
                  </a:solidFill>
                  <a:latin typeface="Tahoma" panose="020B0604030504040204" pitchFamily="34" charset="0"/>
                  <a:ea typeface="Tahoma" panose="020B0604030504040204" pitchFamily="34" charset="0"/>
                  <a:cs typeface="Tahoma" panose="020B0604030504040204" pitchFamily="34" charset="0"/>
                </a:endParaRPr>
              </a:p>
              <a:p>
                <a:pPr marL="342900" lvl="0" indent="-342900">
                  <a:buFont typeface="Arial" panose="020B0604020202020204" pitchFamily="34" charset="0"/>
                  <a:buChar char="•"/>
                  <a:defRPr/>
                </a:pPr>
                <a:endParaRPr lang="en-US" altLang="zh-CN" sz="2000" dirty="0">
                  <a:solidFill>
                    <a:srgbClr val="003399"/>
                  </a:solidFill>
                  <a:latin typeface="Tahoma" panose="020B0604030504040204" pitchFamily="34" charset="0"/>
                  <a:ea typeface="Tahoma" panose="020B0604030504040204" pitchFamily="34" charset="0"/>
                  <a:cs typeface="Tahoma" panose="020B0604030504040204" pitchFamily="34" charset="0"/>
                </a:endParaRPr>
              </a:p>
              <a:p>
                <a:pPr marL="342900" lvl="0" indent="-342900">
                  <a:buFont typeface="Arial" panose="020B0604020202020204" pitchFamily="34" charset="0"/>
                  <a:buChar char="•"/>
                  <a:defRPr/>
                </a:pPr>
                <a:r>
                  <a:rPr lang="en-US" altLang="zh-CN" sz="2000" dirty="0">
                    <a:solidFill>
                      <a:srgbClr val="003399"/>
                    </a:solidFill>
                    <a:latin typeface="Tahoma" panose="020B0604030504040204" pitchFamily="34" charset="0"/>
                    <a:ea typeface="Tahoma" panose="020B0604030504040204" pitchFamily="34" charset="0"/>
                    <a:cs typeface="Tahoma" panose="020B0604030504040204" pitchFamily="34" charset="0"/>
                  </a:rPr>
                  <a:t>08/1927 </a:t>
                </a:r>
                <a:r>
                  <a:rPr lang="en-US" altLang="zh-CN" sz="2000" b="1" dirty="0">
                    <a:solidFill>
                      <a:srgbClr val="003399"/>
                    </a:solidFill>
                    <a:latin typeface="Tahoma" panose="020B0604030504040204" pitchFamily="34" charset="0"/>
                    <a:ea typeface="Tahoma" panose="020B0604030504040204" pitchFamily="34" charset="0"/>
                    <a:cs typeface="Tahoma" panose="020B0604030504040204" pitchFamily="34" charset="0"/>
                  </a:rPr>
                  <a:t>Wang SC: derivation of  the Van der Waals interaction </a:t>
                </a:r>
                <a14:m>
                  <m:oMath xmlns:m="http://schemas.openxmlformats.org/officeDocument/2006/math">
                    <m:r>
                      <a:rPr lang="en-US" altLang="zh-CN" sz="2000" b="1" i="0" smtClean="0">
                        <a:solidFill>
                          <a:srgbClr val="003399"/>
                        </a:solidFill>
                        <a:latin typeface="Cambria Math" panose="02040503050406030204" pitchFamily="18" charset="0"/>
                        <a:ea typeface="Tahoma" panose="020B0604030504040204" pitchFamily="34" charset="0"/>
                        <a:cs typeface="Tahoma" panose="020B0604030504040204" pitchFamily="34" charset="0"/>
                      </a:rPr>
                      <m:t>−</m:t>
                    </m:r>
                    <m:r>
                      <a:rPr lang="en-US" altLang="zh-CN" sz="2000" b="1" i="1" smtClean="0">
                        <a:solidFill>
                          <a:srgbClr val="003399"/>
                        </a:solidFill>
                        <a:latin typeface="Cambria Math" panose="02040503050406030204" pitchFamily="18" charset="0"/>
                        <a:ea typeface="Tahoma" panose="020B0604030504040204" pitchFamily="34" charset="0"/>
                        <a:cs typeface="Tahoma" panose="020B0604030504040204" pitchFamily="34" charset="0"/>
                      </a:rPr>
                      <m:t>𝟏</m:t>
                    </m:r>
                    <m:r>
                      <a:rPr lang="en-US" altLang="zh-CN" sz="2000" b="1" i="1" smtClean="0">
                        <a:solidFill>
                          <a:srgbClr val="003399"/>
                        </a:solidFill>
                        <a:latin typeface="Cambria Math" panose="02040503050406030204" pitchFamily="18" charset="0"/>
                        <a:ea typeface="Tahoma" panose="020B0604030504040204" pitchFamily="34" charset="0"/>
                        <a:cs typeface="Tahoma" panose="020B0604030504040204" pitchFamily="34" charset="0"/>
                      </a:rPr>
                      <m:t>/</m:t>
                    </m:r>
                    <m:sSup>
                      <m:sSupPr>
                        <m:ctrlPr>
                          <a:rPr lang="en-US" altLang="zh-CN" sz="2000" b="1" i="1" smtClean="0">
                            <a:solidFill>
                              <a:srgbClr val="003399"/>
                            </a:solidFill>
                            <a:latin typeface="Cambria Math" panose="02040503050406030204" pitchFamily="18" charset="0"/>
                            <a:ea typeface="Tahoma" panose="020B0604030504040204" pitchFamily="34" charset="0"/>
                            <a:cs typeface="Tahoma" panose="020B0604030504040204" pitchFamily="34" charset="0"/>
                          </a:rPr>
                        </m:ctrlPr>
                      </m:sSupPr>
                      <m:e>
                        <m:r>
                          <a:rPr lang="en-US" altLang="zh-CN" sz="2000" b="1" i="1" smtClean="0">
                            <a:solidFill>
                              <a:srgbClr val="003399"/>
                            </a:solidFill>
                            <a:latin typeface="Cambria Math" panose="02040503050406030204" pitchFamily="18" charset="0"/>
                            <a:ea typeface="Tahoma" panose="020B0604030504040204" pitchFamily="34" charset="0"/>
                            <a:cs typeface="Tahoma" panose="020B0604030504040204" pitchFamily="34" charset="0"/>
                          </a:rPr>
                          <m:t>𝒓</m:t>
                        </m:r>
                      </m:e>
                      <m:sup>
                        <m:r>
                          <a:rPr lang="en-US" altLang="zh-CN" sz="2000" b="1" i="1" smtClean="0">
                            <a:solidFill>
                              <a:srgbClr val="003399"/>
                            </a:solidFill>
                            <a:latin typeface="Cambria Math" panose="02040503050406030204" pitchFamily="18" charset="0"/>
                            <a:ea typeface="Tahoma" panose="020B0604030504040204" pitchFamily="34" charset="0"/>
                            <a:cs typeface="Tahoma" panose="020B0604030504040204" pitchFamily="34" charset="0"/>
                          </a:rPr>
                          <m:t>𝟔</m:t>
                        </m:r>
                      </m:sup>
                    </m:sSup>
                  </m:oMath>
                </a14:m>
                <a:r>
                  <a:rPr lang="en-US" altLang="zh-CN" sz="2000" b="1" dirty="0">
                    <a:solidFill>
                      <a:srgbClr val="003399"/>
                    </a:solidFill>
                    <a:latin typeface="Tahoma" panose="020B0604030504040204" pitchFamily="34" charset="0"/>
                    <a:ea typeface="Tahoma" panose="020B0604030504040204" pitchFamily="34" charset="0"/>
                    <a:cs typeface="Tahoma" panose="020B0604030504040204" pitchFamily="34" charset="0"/>
                  </a:rPr>
                  <a:t> </a:t>
                </a:r>
              </a:p>
              <a:p>
                <a:pPr marL="342900" lvl="0" indent="-342900">
                  <a:buFont typeface="Arial" panose="020B0604020202020204" pitchFamily="34" charset="0"/>
                  <a:buChar char="•"/>
                  <a:defRPr/>
                </a:pPr>
                <a:endParaRPr lang="en-US" altLang="zh-CN" sz="2000" dirty="0">
                  <a:solidFill>
                    <a:srgbClr val="003399"/>
                  </a:solidFill>
                  <a:latin typeface="Tahoma" panose="020B0604030504040204" pitchFamily="34" charset="0"/>
                  <a:ea typeface="Tahoma" panose="020B0604030504040204" pitchFamily="34" charset="0"/>
                  <a:cs typeface="Tahoma" panose="020B0604030504040204" pitchFamily="34" charset="0"/>
                </a:endParaRPr>
              </a:p>
              <a:p>
                <a:pPr marL="342900" lvl="0" indent="-342900">
                  <a:buFont typeface="Arial" panose="020B0604020202020204" pitchFamily="34" charset="0"/>
                  <a:buChar char="•"/>
                  <a:defRPr/>
                </a:pPr>
                <a:r>
                  <a:rPr lang="en-US" altLang="zh-CN" sz="2000" dirty="0">
                    <a:solidFill>
                      <a:srgbClr val="003399"/>
                    </a:solidFill>
                    <a:latin typeface="Tahoma" panose="020B0604030504040204" pitchFamily="34" charset="0"/>
                    <a:ea typeface="Tahoma" panose="020B0604030504040204" pitchFamily="34" charset="0"/>
                    <a:cs typeface="Tahoma" panose="020B0604030504040204" pitchFamily="34" charset="0"/>
                  </a:rPr>
                  <a:t>04/1928 </a:t>
                </a:r>
                <a:r>
                  <a:rPr lang="en-US" altLang="zh-CN" sz="2000" b="1" dirty="0">
                    <a:solidFill>
                      <a:srgbClr val="003399"/>
                    </a:solidFill>
                    <a:latin typeface="Tahoma" panose="020B0604030504040204" pitchFamily="34" charset="0"/>
                    <a:ea typeface="Tahoma" panose="020B0604030504040204" pitchFamily="34" charset="0"/>
                    <a:cs typeface="Tahoma" panose="020B0604030504040204" pitchFamily="34" charset="0"/>
                  </a:rPr>
                  <a:t>Wang SC: variational calculation of </a:t>
                </a:r>
                <a14:m>
                  <m:oMath xmlns:m="http://schemas.openxmlformats.org/officeDocument/2006/math">
                    <m:sSub>
                      <m:sSubPr>
                        <m:ctrlPr>
                          <a:rPr lang="en-US" altLang="zh-CN" sz="2000" b="1" i="1" smtClean="0">
                            <a:solidFill>
                              <a:srgbClr val="003399"/>
                            </a:solidFill>
                            <a:latin typeface="Cambria Math" panose="02040503050406030204" pitchFamily="18" charset="0"/>
                            <a:ea typeface="Tahoma" panose="020B0604030504040204" pitchFamily="34" charset="0"/>
                            <a:cs typeface="Tahoma" panose="020B0604030504040204" pitchFamily="34" charset="0"/>
                          </a:rPr>
                        </m:ctrlPr>
                      </m:sSubPr>
                      <m:e>
                        <m:r>
                          <a:rPr lang="en-US" altLang="zh-CN" sz="2000" b="1" i="1" smtClean="0">
                            <a:solidFill>
                              <a:srgbClr val="003399"/>
                            </a:solidFill>
                            <a:latin typeface="Cambria Math" panose="02040503050406030204" pitchFamily="18" charset="0"/>
                            <a:ea typeface="Tahoma" panose="020B0604030504040204" pitchFamily="34" charset="0"/>
                            <a:cs typeface="Tahoma" panose="020B0604030504040204" pitchFamily="34" charset="0"/>
                          </a:rPr>
                          <m:t>𝑯</m:t>
                        </m:r>
                      </m:e>
                      <m:sub>
                        <m:r>
                          <a:rPr lang="en-US" altLang="zh-CN" sz="2000" b="1" i="1" smtClean="0">
                            <a:solidFill>
                              <a:srgbClr val="003399"/>
                            </a:solidFill>
                            <a:latin typeface="Cambria Math" panose="02040503050406030204" pitchFamily="18" charset="0"/>
                            <a:ea typeface="Tahoma" panose="020B0604030504040204" pitchFamily="34" charset="0"/>
                            <a:cs typeface="Tahoma" panose="020B0604030504040204" pitchFamily="34" charset="0"/>
                          </a:rPr>
                          <m:t>𝟐</m:t>
                        </m:r>
                      </m:sub>
                    </m:sSub>
                  </m:oMath>
                </a14:m>
                <a:r>
                  <a:rPr lang="en-US" altLang="zh-CN" sz="2000" b="1" dirty="0">
                    <a:solidFill>
                      <a:srgbClr val="003399"/>
                    </a:solidFill>
                    <a:latin typeface="Tahoma" panose="020B0604030504040204" pitchFamily="34" charset="0"/>
                    <a:ea typeface="Tahoma" panose="020B0604030504040204" pitchFamily="34" charset="0"/>
                    <a:cs typeface="Tahoma" panose="020B0604030504040204" pitchFamily="34" charset="0"/>
                  </a:rPr>
                  <a:t> with effective charge. </a:t>
                </a:r>
              </a:p>
              <a:p>
                <a:pPr marL="342900" lvl="0" indent="-342900">
                  <a:buFont typeface="Arial" panose="020B0604020202020204" pitchFamily="34" charset="0"/>
                  <a:buChar char="•"/>
                  <a:defRPr/>
                </a:pPr>
                <a:endParaRPr lang="en-US" altLang="zh-CN" sz="2000" dirty="0">
                  <a:solidFill>
                    <a:srgbClr val="003399"/>
                  </a:solidFill>
                  <a:latin typeface="Tahoma" panose="020B0604030504040204" pitchFamily="34" charset="0"/>
                  <a:ea typeface="Tahoma" panose="020B0604030504040204" pitchFamily="34" charset="0"/>
                  <a:cs typeface="Tahoma" panose="020B0604030504040204" pitchFamily="34" charset="0"/>
                </a:endParaRPr>
              </a:p>
              <a:p>
                <a:pPr marL="342900" lvl="0" indent="-342900">
                  <a:buFont typeface="Arial" panose="020B0604020202020204" pitchFamily="34" charset="0"/>
                  <a:buChar char="•"/>
                  <a:defRPr/>
                </a:pPr>
                <a:r>
                  <a:rPr lang="en-US" altLang="zh-CN" sz="2000" dirty="0">
                    <a:solidFill>
                      <a:srgbClr val="003399"/>
                    </a:solidFill>
                    <a:latin typeface="Tahoma" panose="020B0604030504040204" pitchFamily="34" charset="0"/>
                    <a:ea typeface="Tahoma" panose="020B0604030504040204" pitchFamily="34" charset="0"/>
                    <a:cs typeface="Tahoma" panose="020B0604030504040204" pitchFamily="34" charset="0"/>
                  </a:rPr>
                  <a:t>07/1929 </a:t>
                </a:r>
                <a:r>
                  <a:rPr lang="en-US" altLang="zh-CN" sz="2000" b="1" dirty="0">
                    <a:solidFill>
                      <a:srgbClr val="003399"/>
                    </a:solidFill>
                    <a:latin typeface="Tahoma" panose="020B0604030504040204" pitchFamily="34" charset="0"/>
                    <a:ea typeface="Tahoma" panose="020B0604030504040204" pitchFamily="34" charset="0"/>
                    <a:cs typeface="Tahoma" panose="020B0604030504040204" pitchFamily="34" charset="0"/>
                  </a:rPr>
                  <a:t>Wang SC: solution to the asymmetric top </a:t>
                </a:r>
              </a:p>
              <a:p>
                <a:pPr marL="342900" lvl="0" indent="-342900">
                  <a:buFont typeface="Arial" panose="020B0604020202020204" pitchFamily="34" charset="0"/>
                  <a:buChar char="•"/>
                  <a:defRPr/>
                </a:pPr>
                <a:endParaRPr lang="en-US" altLang="zh-CN" sz="2000" dirty="0">
                  <a:solidFill>
                    <a:srgbClr val="003399"/>
                  </a:solidFill>
                  <a:latin typeface="Tahoma" panose="020B0604030504040204" pitchFamily="34" charset="0"/>
                  <a:ea typeface="Tahoma" panose="020B0604030504040204" pitchFamily="34" charset="0"/>
                  <a:cs typeface="Tahoma" panose="020B0604030504040204" pitchFamily="34" charset="0"/>
                </a:endParaRPr>
              </a:p>
              <a:p>
                <a:pPr marL="342900" lvl="0" indent="-342900">
                  <a:buFont typeface="Arial" panose="020B0604020202020204" pitchFamily="34" charset="0"/>
                  <a:buChar char="•"/>
                  <a:defRPr/>
                </a:pPr>
                <a:r>
                  <a:rPr lang="en-US" altLang="zh-CN" sz="2000" dirty="0">
                    <a:solidFill>
                      <a:srgbClr val="003399"/>
                    </a:solidFill>
                    <a:latin typeface="Tahoma" panose="020B0604030504040204" pitchFamily="34" charset="0"/>
                    <a:ea typeface="Tahoma" panose="020B0604030504040204" pitchFamily="34" charset="0"/>
                    <a:cs typeface="Tahoma" panose="020B0604030504040204" pitchFamily="34" charset="0"/>
                  </a:rPr>
                  <a:t>1930 </a:t>
                </a:r>
                <a:r>
                  <a:rPr lang="en-US" altLang="zh-CN" sz="2000" dirty="0" err="1">
                    <a:solidFill>
                      <a:srgbClr val="003399"/>
                    </a:solidFill>
                    <a:latin typeface="Tahoma" panose="020B0604030504040204" pitchFamily="34" charset="0"/>
                    <a:ea typeface="Tahoma" panose="020B0604030504040204" pitchFamily="34" charset="0"/>
                    <a:cs typeface="Tahoma" panose="020B0604030504040204" pitchFamily="34" charset="0"/>
                  </a:rPr>
                  <a:t>Eisenschitz</a:t>
                </a:r>
                <a:r>
                  <a:rPr lang="en-US" altLang="zh-CN" sz="2000" dirty="0">
                    <a:solidFill>
                      <a:srgbClr val="003399"/>
                    </a:solidFill>
                    <a:latin typeface="Tahoma" panose="020B0604030504040204" pitchFamily="34" charset="0"/>
                    <a:ea typeface="Tahoma" panose="020B0604030504040204" pitchFamily="34" charset="0"/>
                    <a:cs typeface="Tahoma" panose="020B0604030504040204" pitchFamily="34" charset="0"/>
                  </a:rPr>
                  <a:t>—London: dispersion force </a:t>
                </a:r>
              </a:p>
            </p:txBody>
          </p:sp>
        </mc:Choice>
        <mc:Fallback xmlns="">
          <p:sp>
            <p:nvSpPr>
              <p:cNvPr id="2" name="矩形 1">
                <a:extLst>
                  <a:ext uri="{FF2B5EF4-FFF2-40B4-BE49-F238E27FC236}">
                    <a16:creationId xmlns:a16="http://schemas.microsoft.com/office/drawing/2014/main" id="{E61607C8-D9A0-9883-BEA4-1763ABC5275E}"/>
                  </a:ext>
                </a:extLst>
              </p:cNvPr>
              <p:cNvSpPr>
                <a:spLocks noRot="1" noChangeAspect="1" noMove="1" noResize="1" noEditPoints="1" noAdjustHandles="1" noChangeArrowheads="1" noChangeShapeType="1" noTextEdit="1"/>
              </p:cNvSpPr>
              <p:nvPr/>
            </p:nvSpPr>
            <p:spPr>
              <a:xfrm>
                <a:off x="958907" y="1208555"/>
                <a:ext cx="7494203" cy="4408194"/>
              </a:xfrm>
              <a:prstGeom prst="rect">
                <a:avLst/>
              </a:prstGeom>
              <a:blipFill>
                <a:blip r:embed="rId3"/>
                <a:stretch>
                  <a:fillRect l="-732" t="-692" b="-1660"/>
                </a:stretch>
              </a:blipFill>
            </p:spPr>
            <p:txBody>
              <a:bodyPr/>
              <a:lstStyle/>
              <a:p>
                <a:r>
                  <a:rPr lang="zh-CN" altLang="en-US">
                    <a:noFill/>
                  </a:rPr>
                  <a:t> </a:t>
                </a:r>
              </a:p>
            </p:txBody>
          </p:sp>
        </mc:Fallback>
      </mc:AlternateContent>
      <p:sp>
        <p:nvSpPr>
          <p:cNvPr id="6" name="矩形 5">
            <a:extLst>
              <a:ext uri="{FF2B5EF4-FFF2-40B4-BE49-F238E27FC236}">
                <a16:creationId xmlns:a16="http://schemas.microsoft.com/office/drawing/2014/main" id="{67BF9A0A-B907-9608-89F3-190121FA0F72}"/>
              </a:ext>
            </a:extLst>
          </p:cNvPr>
          <p:cNvSpPr/>
          <p:nvPr/>
        </p:nvSpPr>
        <p:spPr>
          <a:xfrm>
            <a:off x="835159" y="5842925"/>
            <a:ext cx="7617951" cy="430887"/>
          </a:xfrm>
          <a:prstGeom prst="rect">
            <a:avLst/>
          </a:prstGeom>
        </p:spPr>
        <p:txBody>
          <a:bodyPr wrap="square">
            <a:spAutoFit/>
          </a:bodyPr>
          <a:lstStyle/>
          <a:p>
            <a:pPr marR="0" lvl="0" algn="l" defTabSz="914400" rtl="0" eaLnBrk="1" fontAlgn="base" latinLnBrk="0" hangingPunct="1">
              <a:lnSpc>
                <a:spcPct val="100000"/>
              </a:lnSpc>
              <a:spcBef>
                <a:spcPct val="0"/>
              </a:spcBef>
              <a:spcAft>
                <a:spcPct val="0"/>
              </a:spcAft>
              <a:buClrTx/>
              <a:buSzTx/>
              <a:tabLst/>
              <a:defRPr/>
            </a:pPr>
            <a:r>
              <a:rPr kumimoji="0" lang="en-US" altLang="zh-CN" sz="2200" b="0" i="0" u="none" strike="noStrike" kern="1200" cap="none" spc="0" normalizeH="0" baseline="0" noProof="0" dirty="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rPr>
              <a:t> S. C. Wang</a:t>
            </a:r>
            <a:r>
              <a:rPr lang="en-US" altLang="zh-CN" sz="2200" dirty="0">
                <a:solidFill>
                  <a:srgbClr val="000000"/>
                </a:solidFill>
                <a:latin typeface="Tahoma" panose="020B0604030504040204" pitchFamily="34" charset="0"/>
                <a:ea typeface="Tahoma" panose="020B0604030504040204" pitchFamily="34" charset="0"/>
                <a:cs typeface="Tahoma" panose="020B0604030504040204" pitchFamily="34" charset="0"/>
              </a:rPr>
              <a:t>:  strong </a:t>
            </a:r>
            <a:r>
              <a:rPr kumimoji="0" lang="en-US" altLang="zh-CN" sz="2200" b="0" i="0" u="none" strike="noStrike" kern="1200" cap="none" spc="0" normalizeH="0" baseline="0" noProof="0" dirty="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rPr>
              <a:t>competitor to F. London in late 1920’s </a:t>
            </a:r>
          </a:p>
        </p:txBody>
      </p:sp>
    </p:spTree>
    <p:extLst>
      <p:ext uri="{BB962C8B-B14F-4D97-AF65-F5344CB8AC3E}">
        <p14:creationId xmlns:p14="http://schemas.microsoft.com/office/powerpoint/2010/main" val="34334545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CE82AE-372E-2F46-B00C-8AD33E4EBA6B}"/>
            </a:ext>
          </a:extLst>
        </p:cNvPr>
        <p:cNvGrpSpPr/>
        <p:nvPr/>
      </p:nvGrpSpPr>
      <p:grpSpPr>
        <a:xfrm>
          <a:off x="0" y="0"/>
          <a:ext cx="0" cy="0"/>
          <a:chOff x="0" y="0"/>
          <a:chExt cx="0" cy="0"/>
        </a:xfrm>
      </p:grpSpPr>
      <p:sp>
        <p:nvSpPr>
          <p:cNvPr id="49" name="灯片编号占位符 5">
            <a:extLst>
              <a:ext uri="{FF2B5EF4-FFF2-40B4-BE49-F238E27FC236}">
                <a16:creationId xmlns:a16="http://schemas.microsoft.com/office/drawing/2014/main" id="{5462CB05-7360-BACA-7F91-9031457820BC}"/>
              </a:ext>
            </a:extLst>
          </p:cNvPr>
          <p:cNvSpPr>
            <a:spLocks noGrp="1"/>
          </p:cNvSpPr>
          <p:nvPr>
            <p:ph type="sldNum" sz="quarter" idx="12"/>
          </p:nvPr>
        </p:nvSpPr>
        <p:spPr>
          <a:xfrm>
            <a:off x="6654800" y="6180204"/>
            <a:ext cx="2133600" cy="476250"/>
          </a:xfrm>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8B00832E-0522-4F69-AB57-0F55B8D32D74}" type="slidenum">
              <a:rPr kumimoji="0" lang="en-US" altLang="zh-CN" sz="1400" b="0" i="0" u="none" strike="noStrike" kern="1200" cap="none" spc="0" normalizeH="0" baseline="0" noProof="0">
                <a:ln>
                  <a:noFill/>
                </a:ln>
                <a:solidFill>
                  <a:srgbClr val="000000"/>
                </a:solidFill>
                <a:effectLst/>
                <a:uLnTx/>
                <a:uFillTx/>
                <a:latin typeface="Arial" charset="0"/>
                <a:ea typeface="宋体"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7</a:t>
            </a:fld>
            <a:endParaRPr kumimoji="0" lang="en-US" altLang="zh-CN" sz="1400" b="0" i="0" u="none" strike="noStrike" kern="1200" cap="none" spc="0" normalizeH="0" baseline="0" noProof="0" dirty="0">
              <a:ln>
                <a:noFill/>
              </a:ln>
              <a:solidFill>
                <a:srgbClr val="000000"/>
              </a:solidFill>
              <a:effectLst/>
              <a:uLnTx/>
              <a:uFillTx/>
              <a:latin typeface="Arial" charset="0"/>
              <a:ea typeface="宋体" pitchFamily="2" charset="-122"/>
              <a:cs typeface="+mn-cs"/>
            </a:endParaRPr>
          </a:p>
        </p:txBody>
      </p:sp>
      <p:grpSp>
        <p:nvGrpSpPr>
          <p:cNvPr id="1271812" name="Group 4">
            <a:extLst>
              <a:ext uri="{FF2B5EF4-FFF2-40B4-BE49-F238E27FC236}">
                <a16:creationId xmlns:a16="http://schemas.microsoft.com/office/drawing/2014/main" id="{040C3575-4D33-8E4F-A0CE-C6A27DAB9E27}"/>
              </a:ext>
            </a:extLst>
          </p:cNvPr>
          <p:cNvGrpSpPr>
            <a:grpSpLocks/>
          </p:cNvGrpSpPr>
          <p:nvPr/>
        </p:nvGrpSpPr>
        <p:grpSpPr bwMode="auto">
          <a:xfrm>
            <a:off x="6267505" y="4432632"/>
            <a:ext cx="2507819" cy="1508726"/>
            <a:chOff x="538" y="3288"/>
            <a:chExt cx="1304" cy="631"/>
          </a:xfrm>
        </p:grpSpPr>
        <p:sp>
          <p:nvSpPr>
            <p:cNvPr id="1271813" name="Oval 5">
              <a:extLst>
                <a:ext uri="{FF2B5EF4-FFF2-40B4-BE49-F238E27FC236}">
                  <a16:creationId xmlns:a16="http://schemas.microsoft.com/office/drawing/2014/main" id="{2676569B-4D0A-DEBD-BC7A-1EB5C09F85DC}"/>
                </a:ext>
              </a:extLst>
            </p:cNvPr>
            <p:cNvSpPr>
              <a:spLocks noChangeArrowheads="1"/>
            </p:cNvSpPr>
            <p:nvPr/>
          </p:nvSpPr>
          <p:spPr bwMode="auto">
            <a:xfrm>
              <a:off x="538" y="3288"/>
              <a:ext cx="1304" cy="631"/>
            </a:xfrm>
            <a:prstGeom prst="ellipse">
              <a:avLst/>
            </a:prstGeom>
            <a:solidFill>
              <a:srgbClr val="CCFFFF"/>
            </a:solidFill>
            <a:ln w="28575">
              <a:solidFill>
                <a:schemeClr val="tx1"/>
              </a:solidFill>
              <a:round/>
              <a:headEnd/>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2200" b="0" i="0" u="none" strike="noStrike" kern="1200" cap="none" spc="0" normalizeH="0" baseline="0" noProof="0">
                <a:ln>
                  <a:noFill/>
                </a:ln>
                <a:solidFill>
                  <a:srgbClr val="0000CC"/>
                </a:solidFill>
                <a:effectLst/>
                <a:uLnTx/>
                <a:uFillTx/>
                <a:latin typeface="Tahoma" panose="020B0604030504040204" pitchFamily="34" charset="0"/>
                <a:ea typeface="宋体" pitchFamily="2" charset="-122"/>
                <a:cs typeface="+mn-cs"/>
              </a:endParaRPr>
            </a:p>
          </p:txBody>
        </p:sp>
        <p:sp>
          <p:nvSpPr>
            <p:cNvPr id="1271814" name="Text Box 6">
              <a:extLst>
                <a:ext uri="{FF2B5EF4-FFF2-40B4-BE49-F238E27FC236}">
                  <a16:creationId xmlns:a16="http://schemas.microsoft.com/office/drawing/2014/main" id="{05A1FBAA-1C2C-E651-6F23-840E66CEBFBD}"/>
                </a:ext>
              </a:extLst>
            </p:cNvPr>
            <p:cNvSpPr txBox="1">
              <a:spLocks noChangeArrowheads="1"/>
            </p:cNvSpPr>
            <p:nvPr/>
          </p:nvSpPr>
          <p:spPr bwMode="auto">
            <a:xfrm>
              <a:off x="606" y="3473"/>
              <a:ext cx="1168" cy="2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2000" b="0" i="0" u="none" strike="noStrike" kern="1200" cap="none" spc="0" normalizeH="0" baseline="0" noProof="0" dirty="0">
                  <a:ln>
                    <a:noFill/>
                  </a:ln>
                  <a:solidFill>
                    <a:srgbClr val="000000"/>
                  </a:solidFill>
                  <a:effectLst/>
                  <a:uLnTx/>
                  <a:uFillTx/>
                  <a:latin typeface="Tahoma" panose="020B0604030504040204" pitchFamily="34" charset="0"/>
                  <a:ea typeface="宋体" pitchFamily="2" charset="-122"/>
                  <a:cs typeface="+mn-cs"/>
                </a:rPr>
                <a:t>Spectrum of the asymmetric top</a:t>
              </a:r>
            </a:p>
          </p:txBody>
        </p:sp>
      </p:grpSp>
      <p:grpSp>
        <p:nvGrpSpPr>
          <p:cNvPr id="1271815" name="Group 7">
            <a:extLst>
              <a:ext uri="{FF2B5EF4-FFF2-40B4-BE49-F238E27FC236}">
                <a16:creationId xmlns:a16="http://schemas.microsoft.com/office/drawing/2014/main" id="{5CFA10EF-24B0-F29C-4F60-5FED66522499}"/>
              </a:ext>
            </a:extLst>
          </p:cNvPr>
          <p:cNvGrpSpPr>
            <a:grpSpLocks/>
          </p:cNvGrpSpPr>
          <p:nvPr/>
        </p:nvGrpSpPr>
        <p:grpSpPr bwMode="auto">
          <a:xfrm>
            <a:off x="592668" y="4431790"/>
            <a:ext cx="2507819" cy="1440902"/>
            <a:chOff x="3560" y="2886"/>
            <a:chExt cx="1350" cy="635"/>
          </a:xfrm>
        </p:grpSpPr>
        <p:sp>
          <p:nvSpPr>
            <p:cNvPr id="1271816" name="Oval 8">
              <a:extLst>
                <a:ext uri="{FF2B5EF4-FFF2-40B4-BE49-F238E27FC236}">
                  <a16:creationId xmlns:a16="http://schemas.microsoft.com/office/drawing/2014/main" id="{1415F25E-F09E-F581-0554-EB31E0E49799}"/>
                </a:ext>
              </a:extLst>
            </p:cNvPr>
            <p:cNvSpPr>
              <a:spLocks noChangeArrowheads="1"/>
            </p:cNvSpPr>
            <p:nvPr/>
          </p:nvSpPr>
          <p:spPr bwMode="auto">
            <a:xfrm>
              <a:off x="3560" y="2886"/>
              <a:ext cx="1350" cy="635"/>
            </a:xfrm>
            <a:prstGeom prst="ellipse">
              <a:avLst/>
            </a:prstGeom>
            <a:solidFill>
              <a:srgbClr val="CCFFFF"/>
            </a:solidFill>
            <a:ln w="28575">
              <a:solidFill>
                <a:schemeClr val="tx1"/>
              </a:solidFill>
              <a:round/>
              <a:headEnd/>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2200" b="0" i="0" u="none" strike="noStrike" kern="1200" cap="none" spc="0" normalizeH="0" baseline="0" noProof="0">
                <a:ln>
                  <a:noFill/>
                </a:ln>
                <a:solidFill>
                  <a:srgbClr val="0000CC"/>
                </a:solidFill>
                <a:effectLst/>
                <a:uLnTx/>
                <a:uFillTx/>
                <a:latin typeface="Tahoma" panose="020B0604030504040204" pitchFamily="34" charset="0"/>
                <a:ea typeface="宋体" pitchFamily="2" charset="-122"/>
                <a:cs typeface="+mn-cs"/>
              </a:endParaRPr>
            </a:p>
          </p:txBody>
        </p:sp>
        <mc:AlternateContent xmlns:mc="http://schemas.openxmlformats.org/markup-compatibility/2006" xmlns:a14="http://schemas.microsoft.com/office/drawing/2010/main">
          <mc:Choice Requires="a14">
            <p:sp>
              <p:nvSpPr>
                <p:cNvPr id="1271817" name="Text Box 9">
                  <a:extLst>
                    <a:ext uri="{FF2B5EF4-FFF2-40B4-BE49-F238E27FC236}">
                      <a16:creationId xmlns:a16="http://schemas.microsoft.com/office/drawing/2014/main" id="{D1A48C40-85BB-E65C-EAB5-E64366C7E435}"/>
                    </a:ext>
                  </a:extLst>
                </p:cNvPr>
                <p:cNvSpPr txBox="1">
                  <a:spLocks noChangeArrowheads="1"/>
                </p:cNvSpPr>
                <p:nvPr/>
              </p:nvSpPr>
              <p:spPr bwMode="auto">
                <a:xfrm>
                  <a:off x="3665" y="2987"/>
                  <a:ext cx="1110" cy="448"/>
                </a:xfrm>
                <a:prstGeom prst="rect">
                  <a:avLst/>
                </a:prstGeom>
                <a:noFill/>
                <a:ln>
                  <a:noFill/>
                </a:ln>
                <a:effectLst/>
                <a:extLst>
                  <a:ext uri="{909E8E84-426E-40DD-AFC4-6F175D3DCCD1}">
                    <a14:hiddenFill>
                      <a:solidFill>
                        <a:schemeClr val="accent1"/>
                      </a:solidFill>
                    </a14:hiddenFill>
                  </a:ext>
                  <a:ext uri="{91240B29-F687-4F45-9708-019B960494DF}">
                    <a14:hiddenLine w="28575">
                      <a:solidFill>
                        <a:schemeClr val="tx1"/>
                      </a:solidFill>
                      <a:miter lim="800000"/>
                      <a:headEnd/>
                      <a:tailEnd type="none" w="lg" len="lg"/>
                    </a14:hiddenLine>
                  </a:ext>
                  <a:ext uri="{AF507438-7753-43E0-B8FC-AC1667EBCBE1}">
                    <a14:hiddenEffects>
                      <a:effectLst>
                        <a:outerShdw dist="35921" dir="2700000" algn="ctr" rotWithShape="0">
                          <a:schemeClr val="bg2"/>
                        </a:outerShdw>
                      </a:effectLst>
                    </a14:hiddenEffects>
                  </a:ext>
                </a:extLst>
              </p:spPr>
              <p:txBody>
                <a:bodyPr wrap="squar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2000" b="0" i="0" u="none" strike="noStrike" kern="1200" cap="none" spc="0" normalizeH="0" baseline="0" noProof="0" dirty="0">
                      <a:ln>
                        <a:noFill/>
                      </a:ln>
                      <a:solidFill>
                        <a:srgbClr val="000000"/>
                      </a:solidFill>
                      <a:effectLst/>
                      <a:uLnTx/>
                      <a:uFillTx/>
                      <a:latin typeface="Tahoma" panose="020B0604030504040204" pitchFamily="34" charset="0"/>
                      <a:ea typeface="宋体" pitchFamily="2" charset="-122"/>
                      <a:cs typeface="+mn-cs"/>
                    </a:rPr>
                    <a:t> Deriving Van der Waals </a:t>
                  </a:r>
                  <a:r>
                    <a:rPr lang="en-US" altLang="zh-CN" sz="2000" dirty="0">
                      <a:solidFill>
                        <a:srgbClr val="000000"/>
                      </a:solidFill>
                      <a:latin typeface="Tahoma" panose="020B0604030504040204" pitchFamily="34" charset="0"/>
                    </a:rPr>
                    <a:t>potential</a:t>
                  </a:r>
                  <a:r>
                    <a:rPr kumimoji="0" lang="en-US" altLang="zh-CN" sz="2000" b="0" i="0" u="none" strike="noStrike" kern="1200" cap="none" spc="0" normalizeH="0" baseline="0" noProof="0" dirty="0">
                      <a:ln>
                        <a:noFill/>
                      </a:ln>
                      <a:solidFill>
                        <a:srgbClr val="000000"/>
                      </a:solidFill>
                      <a:effectLst/>
                      <a:uLnTx/>
                      <a:uFillTx/>
                      <a:latin typeface="Tahoma" panose="020B0604030504040204" pitchFamily="34" charset="0"/>
                      <a:ea typeface="宋体" pitchFamily="2" charset="-122"/>
                      <a:cs typeface="+mn-cs"/>
                    </a:rPr>
                    <a:t> </a:t>
                  </a:r>
                  <a14:m>
                    <m:oMath xmlns:m="http://schemas.openxmlformats.org/officeDocument/2006/math">
                      <m:r>
                        <a:rPr kumimoji="0" lang="en-US" altLang="zh-CN"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−1/</m:t>
                      </m:r>
                      <m:sSup>
                        <m:sSupPr>
                          <m:ctrlPr>
                            <a:rPr kumimoji="0" lang="en-US" altLang="zh-CN"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pPr>
                        <m:e>
                          <m:r>
                            <a:rPr kumimoji="0" lang="en-US" altLang="zh-CN"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𝑟</m:t>
                          </m:r>
                        </m:e>
                        <m:sup>
                          <m:r>
                            <a:rPr kumimoji="0" lang="en-US" altLang="zh-CN"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6</m:t>
                          </m:r>
                        </m:sup>
                      </m:sSup>
                    </m:oMath>
                  </a14:m>
                  <a:r>
                    <a:rPr kumimoji="0" lang="en-US" altLang="zh-CN" sz="2000" b="0" i="0" u="none" strike="noStrike" kern="1200" cap="none" spc="0" normalizeH="0" baseline="0" noProof="0" dirty="0">
                      <a:ln>
                        <a:noFill/>
                      </a:ln>
                      <a:solidFill>
                        <a:srgbClr val="000000"/>
                      </a:solidFill>
                      <a:effectLst/>
                      <a:uLnTx/>
                      <a:uFillTx/>
                      <a:latin typeface="Tahoma" panose="020B0604030504040204" pitchFamily="34" charset="0"/>
                      <a:ea typeface="宋体" pitchFamily="2" charset="-122"/>
                      <a:cs typeface="+mn-cs"/>
                    </a:rPr>
                    <a:t> </a:t>
                  </a:r>
                </a:p>
              </p:txBody>
            </p:sp>
          </mc:Choice>
          <mc:Fallback xmlns="">
            <p:sp>
              <p:nvSpPr>
                <p:cNvPr id="1271817" name="Text Box 9">
                  <a:extLst>
                    <a:ext uri="{FF2B5EF4-FFF2-40B4-BE49-F238E27FC236}">
                      <a16:creationId xmlns:a16="http://schemas.microsoft.com/office/drawing/2014/main" id="{D1A48C40-85BB-E65C-EAB5-E64366C7E435}"/>
                    </a:ext>
                  </a:extLst>
                </p:cNvPr>
                <p:cNvSpPr txBox="1">
                  <a:spLocks noRot="1" noChangeAspect="1" noMove="1" noResize="1" noEditPoints="1" noAdjustHandles="1" noChangeArrowheads="1" noChangeShapeType="1" noTextEdit="1"/>
                </p:cNvSpPr>
                <p:nvPr/>
              </p:nvSpPr>
              <p:spPr bwMode="auto">
                <a:xfrm>
                  <a:off x="3665" y="2987"/>
                  <a:ext cx="1110" cy="448"/>
                </a:xfrm>
                <a:prstGeom prst="rect">
                  <a:avLst/>
                </a:prstGeom>
                <a:blipFill>
                  <a:blip r:embed="rId3"/>
                  <a:stretch>
                    <a:fillRect l="-296" t="-3614" b="-10241"/>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grpSp>
      <p:sp>
        <p:nvSpPr>
          <p:cNvPr id="1271818" name="Line 10">
            <a:extLst>
              <a:ext uri="{FF2B5EF4-FFF2-40B4-BE49-F238E27FC236}">
                <a16:creationId xmlns:a16="http://schemas.microsoft.com/office/drawing/2014/main" id="{F6100E3A-CEB9-EAF4-23F2-A3814FAFDBBC}"/>
              </a:ext>
            </a:extLst>
          </p:cNvPr>
          <p:cNvSpPr>
            <a:spLocks noChangeShapeType="1"/>
          </p:cNvSpPr>
          <p:nvPr/>
        </p:nvSpPr>
        <p:spPr bwMode="auto">
          <a:xfrm>
            <a:off x="6043515" y="4072270"/>
            <a:ext cx="580310" cy="541446"/>
          </a:xfrm>
          <a:prstGeom prst="line">
            <a:avLst/>
          </a:prstGeom>
          <a:noFill/>
          <a:ln w="38100">
            <a:solidFill>
              <a:srgbClr val="FF0000"/>
            </a:solidFill>
            <a:round/>
            <a:headEnd type="stealth" w="lg" len="lg"/>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2200" b="0" i="0" u="none" strike="noStrike" kern="1200" cap="none" spc="0" normalizeH="0" baseline="0" noProof="0">
              <a:ln>
                <a:noFill/>
              </a:ln>
              <a:solidFill>
                <a:srgbClr val="0000CC"/>
              </a:solidFill>
              <a:effectLst/>
              <a:uLnTx/>
              <a:uFillTx/>
              <a:latin typeface="Tahoma" panose="020B0604030504040204" pitchFamily="34" charset="0"/>
              <a:ea typeface="宋体" pitchFamily="2" charset="-122"/>
              <a:cs typeface="+mn-cs"/>
            </a:endParaRPr>
          </a:p>
        </p:txBody>
      </p:sp>
      <p:sp>
        <p:nvSpPr>
          <p:cNvPr id="1271819" name="Line 11">
            <a:extLst>
              <a:ext uri="{FF2B5EF4-FFF2-40B4-BE49-F238E27FC236}">
                <a16:creationId xmlns:a16="http://schemas.microsoft.com/office/drawing/2014/main" id="{E85C920B-A37E-7915-A225-30447E71D12F}"/>
              </a:ext>
            </a:extLst>
          </p:cNvPr>
          <p:cNvSpPr>
            <a:spLocks noChangeShapeType="1"/>
          </p:cNvSpPr>
          <p:nvPr/>
        </p:nvSpPr>
        <p:spPr bwMode="auto">
          <a:xfrm flipV="1">
            <a:off x="2722300" y="4061257"/>
            <a:ext cx="516975" cy="517957"/>
          </a:xfrm>
          <a:prstGeom prst="line">
            <a:avLst/>
          </a:prstGeom>
          <a:noFill/>
          <a:ln w="38100">
            <a:solidFill>
              <a:srgbClr val="FF0000"/>
            </a:solidFill>
            <a:round/>
            <a:headEnd type="stealth" w="lg" len="lg"/>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2200" b="0" i="0" u="none" strike="noStrike" kern="1200" cap="none" spc="0" normalizeH="0" baseline="0" noProof="0">
              <a:ln>
                <a:noFill/>
              </a:ln>
              <a:solidFill>
                <a:srgbClr val="0000CC"/>
              </a:solidFill>
              <a:effectLst/>
              <a:uLnTx/>
              <a:uFillTx/>
              <a:latin typeface="Tahoma" panose="020B0604030504040204" pitchFamily="34" charset="0"/>
              <a:ea typeface="宋体" pitchFamily="2" charset="-122"/>
              <a:cs typeface="+mn-cs"/>
            </a:endParaRPr>
          </a:p>
        </p:txBody>
      </p:sp>
      <p:grpSp>
        <p:nvGrpSpPr>
          <p:cNvPr id="1271820" name="Group 12">
            <a:extLst>
              <a:ext uri="{FF2B5EF4-FFF2-40B4-BE49-F238E27FC236}">
                <a16:creationId xmlns:a16="http://schemas.microsoft.com/office/drawing/2014/main" id="{E7768AAF-A618-941D-3193-53B2E028B6F1}"/>
              </a:ext>
            </a:extLst>
          </p:cNvPr>
          <p:cNvGrpSpPr>
            <a:grpSpLocks/>
          </p:cNvGrpSpPr>
          <p:nvPr/>
        </p:nvGrpSpPr>
        <p:grpSpPr bwMode="auto">
          <a:xfrm>
            <a:off x="3216339" y="3051702"/>
            <a:ext cx="2773363" cy="1440901"/>
            <a:chOff x="237" y="1940"/>
            <a:chExt cx="1451" cy="628"/>
          </a:xfrm>
        </p:grpSpPr>
        <p:sp>
          <p:nvSpPr>
            <p:cNvPr id="1271821" name="Oval 13">
              <a:extLst>
                <a:ext uri="{FF2B5EF4-FFF2-40B4-BE49-F238E27FC236}">
                  <a16:creationId xmlns:a16="http://schemas.microsoft.com/office/drawing/2014/main" id="{C0956C03-884F-E5FC-9037-79DA3BA93B05}"/>
                </a:ext>
              </a:extLst>
            </p:cNvPr>
            <p:cNvSpPr>
              <a:spLocks noChangeArrowheads="1"/>
            </p:cNvSpPr>
            <p:nvPr/>
          </p:nvSpPr>
          <p:spPr bwMode="auto">
            <a:xfrm>
              <a:off x="249" y="1940"/>
              <a:ext cx="1429" cy="628"/>
            </a:xfrm>
            <a:prstGeom prst="ellipse">
              <a:avLst/>
            </a:prstGeom>
            <a:solidFill>
              <a:srgbClr val="FFCC00"/>
            </a:solidFill>
            <a:ln w="28575">
              <a:solidFill>
                <a:schemeClr val="tx1"/>
              </a:solidFill>
              <a:round/>
              <a:headEnd/>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2200" b="0" i="0" u="none" strike="noStrike" kern="1200" cap="none" spc="0" normalizeH="0" baseline="0" noProof="0">
                <a:ln>
                  <a:noFill/>
                </a:ln>
                <a:solidFill>
                  <a:srgbClr val="0000CC"/>
                </a:solidFill>
                <a:effectLst/>
                <a:uLnTx/>
                <a:uFillTx/>
                <a:latin typeface="Tahoma" panose="020B0604030504040204" pitchFamily="34" charset="0"/>
                <a:ea typeface="宋体" pitchFamily="2" charset="-122"/>
                <a:cs typeface="+mn-cs"/>
              </a:endParaRPr>
            </a:p>
          </p:txBody>
        </p:sp>
        <p:sp>
          <p:nvSpPr>
            <p:cNvPr id="1271822" name="Text Box 14">
              <a:extLst>
                <a:ext uri="{FF2B5EF4-FFF2-40B4-BE49-F238E27FC236}">
                  <a16:creationId xmlns:a16="http://schemas.microsoft.com/office/drawing/2014/main" id="{21206612-DDDE-7418-2F8D-9857EFD6C29D}"/>
                </a:ext>
              </a:extLst>
            </p:cNvPr>
            <p:cNvSpPr txBox="1">
              <a:spLocks noChangeArrowheads="1"/>
            </p:cNvSpPr>
            <p:nvPr/>
          </p:nvSpPr>
          <p:spPr bwMode="auto">
            <a:xfrm>
              <a:off x="237" y="2132"/>
              <a:ext cx="1451" cy="3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2200" b="1" i="0" u="none" strike="noStrike" kern="1200" cap="none" spc="0" normalizeH="0" baseline="0" noProof="0" dirty="0">
                  <a:ln>
                    <a:noFill/>
                  </a:ln>
                  <a:solidFill>
                    <a:srgbClr val="0000CC"/>
                  </a:solidFill>
                  <a:effectLst/>
                  <a:uLnTx/>
                  <a:uFillTx/>
                  <a:latin typeface="Tahoma" panose="020B0604030504040204" pitchFamily="34" charset="0"/>
                  <a:ea typeface="宋体" pitchFamily="2" charset="-122"/>
                  <a:cs typeface="+mn-cs"/>
                </a:rPr>
                <a:t> Shou-chin Wang (</a:t>
              </a:r>
              <a:r>
                <a:rPr kumimoji="0" lang="zh-CN" altLang="en-US" sz="2200" b="1" i="0" u="none" strike="noStrike" kern="1200" cap="none" spc="0" normalizeH="0" baseline="0" noProof="0" dirty="0">
                  <a:ln>
                    <a:noFill/>
                  </a:ln>
                  <a:solidFill>
                    <a:srgbClr val="0000CC"/>
                  </a:solidFill>
                  <a:effectLst/>
                  <a:uLnTx/>
                  <a:uFillTx/>
                  <a:latin typeface="Tahoma" panose="020B0604030504040204" pitchFamily="34" charset="0"/>
                  <a:ea typeface="宋体" pitchFamily="2" charset="-122"/>
                  <a:cs typeface="+mn-cs"/>
                </a:rPr>
                <a:t>王守竞）</a:t>
              </a:r>
              <a:endParaRPr kumimoji="0" lang="en-US" altLang="zh-CN" sz="2200" b="1" i="0" u="none" strike="noStrike" kern="1200" cap="none" spc="0" normalizeH="0" baseline="0" noProof="0" dirty="0">
                <a:ln>
                  <a:noFill/>
                </a:ln>
                <a:solidFill>
                  <a:srgbClr val="0000CC"/>
                </a:solidFill>
                <a:effectLst/>
                <a:uLnTx/>
                <a:uFillTx/>
                <a:latin typeface="Tahoma" panose="020B0604030504040204" pitchFamily="34" charset="0"/>
                <a:ea typeface="宋体" pitchFamily="2" charset="-122"/>
                <a:cs typeface="+mn-cs"/>
              </a:endParaRPr>
            </a:p>
          </p:txBody>
        </p:sp>
      </p:grpSp>
      <p:grpSp>
        <p:nvGrpSpPr>
          <p:cNvPr id="1271823" name="Group 15">
            <a:extLst>
              <a:ext uri="{FF2B5EF4-FFF2-40B4-BE49-F238E27FC236}">
                <a16:creationId xmlns:a16="http://schemas.microsoft.com/office/drawing/2014/main" id="{56E9A112-18C4-1C87-A67C-83CB81C26253}"/>
              </a:ext>
            </a:extLst>
          </p:cNvPr>
          <p:cNvGrpSpPr>
            <a:grpSpLocks/>
          </p:cNvGrpSpPr>
          <p:nvPr/>
        </p:nvGrpSpPr>
        <p:grpSpPr bwMode="auto">
          <a:xfrm>
            <a:off x="3239275" y="734781"/>
            <a:ext cx="2524122" cy="1405697"/>
            <a:chOff x="1908" y="2883"/>
            <a:chExt cx="1610" cy="680"/>
          </a:xfrm>
        </p:grpSpPr>
        <p:sp>
          <p:nvSpPr>
            <p:cNvPr id="1271824" name="Oval 16">
              <a:extLst>
                <a:ext uri="{FF2B5EF4-FFF2-40B4-BE49-F238E27FC236}">
                  <a16:creationId xmlns:a16="http://schemas.microsoft.com/office/drawing/2014/main" id="{7C5B8AAA-CF7C-EE73-274F-D2AC2F140426}"/>
                </a:ext>
              </a:extLst>
            </p:cNvPr>
            <p:cNvSpPr>
              <a:spLocks noChangeArrowheads="1"/>
            </p:cNvSpPr>
            <p:nvPr/>
          </p:nvSpPr>
          <p:spPr bwMode="auto">
            <a:xfrm>
              <a:off x="1928" y="2883"/>
              <a:ext cx="1564" cy="680"/>
            </a:xfrm>
            <a:prstGeom prst="ellipse">
              <a:avLst/>
            </a:prstGeom>
            <a:solidFill>
              <a:srgbClr val="CCFFFF"/>
            </a:solidFill>
            <a:ln w="28575">
              <a:solidFill>
                <a:schemeClr val="tx1"/>
              </a:solidFill>
              <a:round/>
              <a:headEnd/>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2200" b="0" i="0" u="none" strike="noStrike" kern="1200" cap="none" spc="0" normalizeH="0" baseline="0" noProof="0">
                <a:ln>
                  <a:noFill/>
                </a:ln>
                <a:solidFill>
                  <a:srgbClr val="0000CC"/>
                </a:solidFill>
                <a:effectLst/>
                <a:uLnTx/>
                <a:uFillTx/>
                <a:latin typeface="Tahoma" panose="020B0604030504040204" pitchFamily="34" charset="0"/>
                <a:ea typeface="宋体" pitchFamily="2" charset="-122"/>
                <a:cs typeface="+mn-cs"/>
              </a:endParaRPr>
            </a:p>
          </p:txBody>
        </p:sp>
        <mc:AlternateContent xmlns:mc="http://schemas.openxmlformats.org/markup-compatibility/2006" xmlns:a14="http://schemas.microsoft.com/office/drawing/2010/main">
          <mc:Choice Requires="a14">
            <p:sp>
              <p:nvSpPr>
                <p:cNvPr id="1271825" name="Text Box 17">
                  <a:extLst>
                    <a:ext uri="{FF2B5EF4-FFF2-40B4-BE49-F238E27FC236}">
                      <a16:creationId xmlns:a16="http://schemas.microsoft.com/office/drawing/2014/main" id="{39A9AC07-2B86-6F73-4FA1-A84ED274C09D}"/>
                    </a:ext>
                  </a:extLst>
                </p:cNvPr>
                <p:cNvSpPr txBox="1">
                  <a:spLocks noChangeArrowheads="1"/>
                </p:cNvSpPr>
                <p:nvPr/>
              </p:nvSpPr>
              <p:spPr bwMode="auto">
                <a:xfrm>
                  <a:off x="1908" y="3044"/>
                  <a:ext cx="1610" cy="342"/>
                </a:xfrm>
                <a:prstGeom prst="rect">
                  <a:avLst/>
                </a:prstGeom>
                <a:noFill/>
                <a:ln>
                  <a:noFill/>
                </a:ln>
                <a:effectLst/>
                <a:extLst>
                  <a:ext uri="{909E8E84-426E-40DD-AFC4-6F175D3DCCD1}">
                    <a14:hiddenFill>
                      <a:solidFill>
                        <a:schemeClr val="accent1"/>
                      </a:solidFill>
                    </a14:hiddenFill>
                  </a:ext>
                  <a:ext uri="{91240B29-F687-4F45-9708-019B960494DF}">
                    <a14:hiddenLine w="28575">
                      <a:solidFill>
                        <a:schemeClr val="tx1"/>
                      </a:solidFill>
                      <a:miter lim="800000"/>
                      <a:headEnd/>
                      <a:tailEnd type="none" w="lg" len="lg"/>
                    </a14:hiddenLine>
                  </a:ext>
                  <a:ext uri="{AF507438-7753-43E0-B8FC-AC1667EBCBE1}">
                    <a14:hiddenEffects>
                      <a:effectLst>
                        <a:outerShdw dist="35921" dir="2700000" algn="ctr" rotWithShape="0">
                          <a:schemeClr val="bg2"/>
                        </a:outerShdw>
                      </a:effectLst>
                    </a14:hiddenEffects>
                  </a:ext>
                </a:extLst>
              </p:spPr>
              <p:txBody>
                <a:bodyPr>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2000" b="0" i="0" u="none" strike="noStrike" kern="1200" cap="none" spc="0" normalizeH="0" baseline="0" noProof="0" dirty="0">
                      <a:ln>
                        <a:noFill/>
                      </a:ln>
                      <a:solidFill>
                        <a:srgbClr val="000000"/>
                      </a:solidFill>
                      <a:effectLst/>
                      <a:uLnTx/>
                      <a:uFillTx/>
                      <a:latin typeface="Tahoma" panose="020B0604030504040204" pitchFamily="34" charset="0"/>
                      <a:ea typeface="宋体" pitchFamily="2" charset="-122"/>
                      <a:cs typeface="+mn-cs"/>
                    </a:rPr>
                    <a:t> Variational calculation of </a:t>
                  </a:r>
                  <a14:m>
                    <m:oMath xmlns:m="http://schemas.openxmlformats.org/officeDocument/2006/math">
                      <m:sSub>
                        <m:sSubPr>
                          <m:ctrlPr>
                            <a:rPr kumimoji="0" lang="en-US" altLang="zh-CN"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ctrlPr>
                        </m:sSubPr>
                        <m:e>
                          <m:r>
                            <a:rPr kumimoji="0" lang="en-US" altLang="zh-CN"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𝐻</m:t>
                          </m:r>
                        </m:e>
                        <m:sub>
                          <m:r>
                            <a:rPr kumimoji="0" lang="en-US" altLang="zh-CN" sz="2000" b="0" i="1" u="none" strike="noStrike" kern="1200" cap="none" spc="0" normalizeH="0" baseline="0" noProof="0" smtClean="0">
                              <a:ln>
                                <a:noFill/>
                              </a:ln>
                              <a:solidFill>
                                <a:srgbClr val="000000"/>
                              </a:solidFill>
                              <a:effectLst/>
                              <a:uLnTx/>
                              <a:uFillTx/>
                              <a:latin typeface="Cambria Math" panose="02040503050406030204" pitchFamily="18" charset="0"/>
                              <a:cs typeface="+mn-cs"/>
                            </a:rPr>
                            <m:t>2</m:t>
                          </m:r>
                        </m:sub>
                      </m:sSub>
                    </m:oMath>
                  </a14:m>
                  <a:endParaRPr kumimoji="0" lang="en-US" altLang="zh-CN" sz="2000" b="0" i="0" u="none" strike="noStrike" kern="1200" cap="none" spc="0" normalizeH="0" baseline="0" noProof="0" dirty="0">
                    <a:ln>
                      <a:noFill/>
                    </a:ln>
                    <a:solidFill>
                      <a:srgbClr val="000000"/>
                    </a:solidFill>
                    <a:effectLst/>
                    <a:uLnTx/>
                    <a:uFillTx/>
                    <a:latin typeface="Tahoma" panose="020B0604030504040204" pitchFamily="34" charset="0"/>
                    <a:ea typeface="宋体" pitchFamily="2" charset="-122"/>
                    <a:cs typeface="+mn-cs"/>
                  </a:endParaRPr>
                </a:p>
              </p:txBody>
            </p:sp>
          </mc:Choice>
          <mc:Fallback xmlns="">
            <p:sp>
              <p:nvSpPr>
                <p:cNvPr id="1271825" name="Text Box 17">
                  <a:extLst>
                    <a:ext uri="{FF2B5EF4-FFF2-40B4-BE49-F238E27FC236}">
                      <a16:creationId xmlns:a16="http://schemas.microsoft.com/office/drawing/2014/main" id="{FC656D16-68D0-91BD-6B6F-0930ED1A4D91}"/>
                    </a:ext>
                  </a:extLst>
                </p:cNvPr>
                <p:cNvSpPr txBox="1">
                  <a:spLocks noRot="1" noChangeAspect="1" noMove="1" noResize="1" noEditPoints="1" noAdjustHandles="1" noChangeArrowheads="1" noChangeShapeType="1" noTextEdit="1"/>
                </p:cNvSpPr>
                <p:nvPr/>
              </p:nvSpPr>
              <p:spPr bwMode="auto">
                <a:xfrm>
                  <a:off x="1908" y="3044"/>
                  <a:ext cx="1610" cy="342"/>
                </a:xfrm>
                <a:prstGeom prst="rect">
                  <a:avLst/>
                </a:prstGeom>
                <a:blipFill>
                  <a:blip r:embed="rId4"/>
                  <a:stretch>
                    <a:fillRect t="-4310" b="-14655"/>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grpSp>
      <p:sp>
        <p:nvSpPr>
          <p:cNvPr id="1271826" name="Line 18">
            <a:extLst>
              <a:ext uri="{FF2B5EF4-FFF2-40B4-BE49-F238E27FC236}">
                <a16:creationId xmlns:a16="http://schemas.microsoft.com/office/drawing/2014/main" id="{04A4C405-6DE1-156D-C5A4-CD23A430637A}"/>
              </a:ext>
            </a:extLst>
          </p:cNvPr>
          <p:cNvSpPr>
            <a:spLocks noChangeShapeType="1"/>
          </p:cNvSpPr>
          <p:nvPr/>
        </p:nvSpPr>
        <p:spPr bwMode="auto">
          <a:xfrm flipV="1">
            <a:off x="4559546" y="2213503"/>
            <a:ext cx="0" cy="720725"/>
          </a:xfrm>
          <a:prstGeom prst="line">
            <a:avLst/>
          </a:prstGeom>
          <a:noFill/>
          <a:ln w="38100">
            <a:solidFill>
              <a:srgbClr val="FF0000"/>
            </a:solidFill>
            <a:round/>
            <a:headEnd type="stealth" w="lg" len="lg"/>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2200" b="0" i="0" u="none" strike="noStrike" kern="1200" cap="none" spc="0" normalizeH="0" baseline="0" noProof="0">
              <a:ln>
                <a:noFill/>
              </a:ln>
              <a:solidFill>
                <a:srgbClr val="0000CC"/>
              </a:solidFill>
              <a:effectLst/>
              <a:uLnTx/>
              <a:uFillTx/>
              <a:latin typeface="Tahoma" panose="020B0604030504040204" pitchFamily="34" charset="0"/>
              <a:ea typeface="宋体" pitchFamily="2" charset="-122"/>
              <a:cs typeface="+mn-cs"/>
            </a:endParaRPr>
          </a:p>
        </p:txBody>
      </p:sp>
      <p:sp>
        <p:nvSpPr>
          <p:cNvPr id="1271869" name="Text Box 55">
            <a:extLst>
              <a:ext uri="{FF2B5EF4-FFF2-40B4-BE49-F238E27FC236}">
                <a16:creationId xmlns:a16="http://schemas.microsoft.com/office/drawing/2014/main" id="{AD755763-A796-F2BF-BD80-00FB71F65727}"/>
              </a:ext>
            </a:extLst>
          </p:cNvPr>
          <p:cNvSpPr txBox="1">
            <a:spLocks noChangeArrowheads="1"/>
          </p:cNvSpPr>
          <p:nvPr/>
        </p:nvSpPr>
        <p:spPr bwMode="auto">
          <a:xfrm>
            <a:off x="656057" y="3116574"/>
            <a:ext cx="1996926"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CN" sz="1600" b="0" i="0" u="none" strike="noStrike" kern="1200" cap="none" spc="0" normalizeH="0" baseline="0" noProof="0" dirty="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rPr>
              <a:t>S. C. Wang, </a:t>
            </a:r>
            <a:r>
              <a:rPr kumimoji="1" lang="de-DE" altLang="zh-CN" sz="1600" b="0" i="0" u="none" strike="noStrike" kern="1200" cap="none" spc="0" normalizeH="0" baseline="0" noProof="0" dirty="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rPr>
              <a:t>Physik. Zeitschrift 28, 663 (1927)</a:t>
            </a:r>
          </a:p>
        </p:txBody>
      </p:sp>
      <p:sp>
        <p:nvSpPr>
          <p:cNvPr id="3" name="文本框 2">
            <a:extLst>
              <a:ext uri="{FF2B5EF4-FFF2-40B4-BE49-F238E27FC236}">
                <a16:creationId xmlns:a16="http://schemas.microsoft.com/office/drawing/2014/main" id="{60606424-403F-0E55-79E6-74B6144E28AF}"/>
              </a:ext>
            </a:extLst>
          </p:cNvPr>
          <p:cNvSpPr txBox="1"/>
          <p:nvPr/>
        </p:nvSpPr>
        <p:spPr>
          <a:xfrm>
            <a:off x="3100487" y="6182196"/>
            <a:ext cx="4265962" cy="338554"/>
          </a:xfrm>
          <a:prstGeom prst="rect">
            <a:avLst/>
          </a:prstGeom>
          <a:noFill/>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1600" b="0" i="0" u="none" strike="noStrike" kern="1200" cap="none" spc="0" normalizeH="0" baseline="0" noProof="0" dirty="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rPr>
              <a:t>S. C. Wang, Phys. Rev. 34, 243 (1929)</a:t>
            </a:r>
          </a:p>
        </p:txBody>
      </p:sp>
      <p:sp>
        <p:nvSpPr>
          <p:cNvPr id="5" name="文本框 4">
            <a:extLst>
              <a:ext uri="{FF2B5EF4-FFF2-40B4-BE49-F238E27FC236}">
                <a16:creationId xmlns:a16="http://schemas.microsoft.com/office/drawing/2014/main" id="{292CA7ED-379F-B2CE-4DF4-B3744E8EF270}"/>
              </a:ext>
            </a:extLst>
          </p:cNvPr>
          <p:cNvSpPr txBox="1"/>
          <p:nvPr/>
        </p:nvSpPr>
        <p:spPr>
          <a:xfrm>
            <a:off x="6136115" y="2410002"/>
            <a:ext cx="2399242" cy="584775"/>
          </a:xfrm>
          <a:prstGeom prst="rect">
            <a:avLst/>
          </a:prstGeom>
          <a:noFill/>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CN" sz="1600" b="0" i="0" u="none" strike="noStrike" kern="1200" cap="none" spc="0" normalizeH="0" baseline="0" noProof="0" dirty="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rPr>
              <a:t>S. C. Wang, Phys. Rev. 31,</a:t>
            </a:r>
            <a:r>
              <a:rPr kumimoji="1" lang="zh-CN" altLang="en-US" sz="1600" b="0" i="0" u="none" strike="noStrike" kern="1200" cap="none" spc="0" normalizeH="0" baseline="0" noProof="0" dirty="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rPr>
              <a:t> </a:t>
            </a:r>
            <a:r>
              <a:rPr kumimoji="1" lang="en-US" altLang="zh-CN" sz="1600" b="0" i="0" u="none" strike="noStrike" kern="1200" cap="none" spc="0" normalizeH="0" baseline="0" noProof="0" dirty="0">
                <a:ln>
                  <a:noFill/>
                </a:ln>
                <a:solidFill>
                  <a:srgbClr val="000000"/>
                </a:solidFill>
                <a:effectLst/>
                <a:uLnTx/>
                <a:uFillTx/>
                <a:latin typeface="Tahoma" panose="020B0604030504040204" pitchFamily="34" charset="0"/>
                <a:ea typeface="Tahoma" panose="020B0604030504040204" pitchFamily="34" charset="0"/>
                <a:cs typeface="Tahoma" panose="020B0604030504040204" pitchFamily="34" charset="0"/>
              </a:rPr>
              <a:t>579 (1928)</a:t>
            </a:r>
          </a:p>
        </p:txBody>
      </p:sp>
      <p:pic>
        <p:nvPicPr>
          <p:cNvPr id="8" name="图片 7" descr="图示">
            <a:extLst>
              <a:ext uri="{FF2B5EF4-FFF2-40B4-BE49-F238E27FC236}">
                <a16:creationId xmlns:a16="http://schemas.microsoft.com/office/drawing/2014/main" id="{B3010DEB-DFD1-298C-D340-CBC4E332AF72}"/>
              </a:ext>
            </a:extLst>
          </p:cNvPr>
          <p:cNvPicPr>
            <a:picLocks noChangeAspect="1"/>
          </p:cNvPicPr>
          <p:nvPr/>
        </p:nvPicPr>
        <p:blipFill>
          <a:blip r:embed="rId5" cstate="print">
            <a:extLst>
              <a:ext uri="{28A0092B-C50C-407E-A947-70E740481C1C}">
                <a14:useLocalDpi xmlns:a14="http://schemas.microsoft.com/office/drawing/2010/main" val="0"/>
              </a:ext>
            </a:extLst>
          </a:blip>
          <a:srcRect l="7451" t="5524" r="5256" b="41007"/>
          <a:stretch>
            <a:fillRect/>
          </a:stretch>
        </p:blipFill>
        <p:spPr>
          <a:xfrm>
            <a:off x="3776789" y="4733441"/>
            <a:ext cx="1811867" cy="1383514"/>
          </a:xfrm>
          <a:prstGeom prst="rect">
            <a:avLst/>
          </a:prstGeom>
        </p:spPr>
      </p:pic>
      <p:pic>
        <p:nvPicPr>
          <p:cNvPr id="2" name="图片 1" descr="图片包含 图示&#10;&#10;AI 生成的内容可能不正确。">
            <a:extLst>
              <a:ext uri="{FF2B5EF4-FFF2-40B4-BE49-F238E27FC236}">
                <a16:creationId xmlns:a16="http://schemas.microsoft.com/office/drawing/2014/main" id="{372B4202-EB4D-807B-9DD8-13D9B7BA6F95}"/>
              </a:ext>
            </a:extLst>
          </p:cNvPr>
          <p:cNvPicPr>
            <a:picLocks noChangeAspect="1"/>
          </p:cNvPicPr>
          <p:nvPr/>
        </p:nvPicPr>
        <p:blipFill>
          <a:blip r:embed="rId6" cstate="print">
            <a:extLst>
              <a:ext uri="{28A0092B-C50C-407E-A947-70E740481C1C}">
                <a14:useLocalDpi xmlns:a14="http://schemas.microsoft.com/office/drawing/2010/main" val="0"/>
              </a:ext>
            </a:extLst>
          </a:blip>
          <a:srcRect l="47592" t="17420"/>
          <a:stretch>
            <a:fillRect/>
          </a:stretch>
        </p:blipFill>
        <p:spPr>
          <a:xfrm>
            <a:off x="561277" y="1448133"/>
            <a:ext cx="2186486" cy="1405697"/>
          </a:xfrm>
          <a:prstGeom prst="rect">
            <a:avLst/>
          </a:prstGeom>
        </p:spPr>
      </p:pic>
      <p:pic>
        <p:nvPicPr>
          <p:cNvPr id="6" name="图片 5" descr="图示">
            <a:extLst>
              <a:ext uri="{FF2B5EF4-FFF2-40B4-BE49-F238E27FC236}">
                <a16:creationId xmlns:a16="http://schemas.microsoft.com/office/drawing/2014/main" id="{E2348527-92FF-01A7-671A-765435F5099A}"/>
              </a:ext>
            </a:extLst>
          </p:cNvPr>
          <p:cNvPicPr>
            <a:picLocks noChangeAspect="1"/>
          </p:cNvPicPr>
          <p:nvPr/>
        </p:nvPicPr>
        <p:blipFill>
          <a:blip r:embed="rId7">
            <a:extLst>
              <a:ext uri="{28A0092B-C50C-407E-A947-70E740481C1C}">
                <a14:useLocalDpi xmlns:a14="http://schemas.microsoft.com/office/drawing/2010/main" val="0"/>
              </a:ext>
            </a:extLst>
          </a:blip>
          <a:srcRect l="43262" t="8107" r="13886" b="13180"/>
          <a:stretch>
            <a:fillRect/>
          </a:stretch>
        </p:blipFill>
        <p:spPr>
          <a:xfrm>
            <a:off x="6559721" y="1036288"/>
            <a:ext cx="1360242" cy="1161930"/>
          </a:xfrm>
          <a:prstGeom prst="rect">
            <a:avLst/>
          </a:prstGeom>
        </p:spPr>
      </p:pic>
    </p:spTree>
    <p:extLst>
      <p:ext uri="{BB962C8B-B14F-4D97-AF65-F5344CB8AC3E}">
        <p14:creationId xmlns:p14="http://schemas.microsoft.com/office/powerpoint/2010/main" val="1956496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1271823"/>
                                        </p:tgtEl>
                                      </p:cBhvr>
                                    </p:animEffect>
                                    <p:animScale>
                                      <p:cBhvr>
                                        <p:cTn id="7" dur="250" autoRev="1" fill="hold"/>
                                        <p:tgtEl>
                                          <p:spTgt spid="1271823"/>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nodeType="clickEffect">
                                  <p:stCondLst>
                                    <p:cond delay="0"/>
                                  </p:stCondLst>
                                  <p:childTnLst>
                                    <p:animEffect transition="out" filter="fade">
                                      <p:cBhvr>
                                        <p:cTn id="11" dur="500" tmFilter="0, 0; .2, .5; .8, .5; 1, 0"/>
                                        <p:tgtEl>
                                          <p:spTgt spid="6"/>
                                        </p:tgtEl>
                                      </p:cBhvr>
                                    </p:animEffect>
                                    <p:animScale>
                                      <p:cBhvr>
                                        <p:cTn id="12" dur="250" autoRev="1" fill="hold"/>
                                        <p:tgtEl>
                                          <p:spTgt spid="6"/>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9909B9-D380-30BB-1BEE-2D607557A8AE}"/>
            </a:ext>
          </a:extLst>
        </p:cNvPr>
        <p:cNvGrpSpPr/>
        <p:nvPr/>
      </p:nvGrpSpPr>
      <p:grpSpPr>
        <a:xfrm>
          <a:off x="0" y="0"/>
          <a:ext cx="0" cy="0"/>
          <a:chOff x="0" y="0"/>
          <a:chExt cx="0" cy="0"/>
        </a:xfrm>
      </p:grpSpPr>
      <p:sp>
        <p:nvSpPr>
          <p:cNvPr id="111618" name="Rectangle 2">
            <a:extLst>
              <a:ext uri="{FF2B5EF4-FFF2-40B4-BE49-F238E27FC236}">
                <a16:creationId xmlns:a16="http://schemas.microsoft.com/office/drawing/2014/main" id="{8402BB64-1778-B7A7-8FC4-C8CB8F0CBE44}"/>
              </a:ext>
            </a:extLst>
          </p:cNvPr>
          <p:cNvSpPr>
            <a:spLocks noGrp="1" noChangeArrowheads="1"/>
          </p:cNvSpPr>
          <p:nvPr>
            <p:ph type="title"/>
          </p:nvPr>
        </p:nvSpPr>
        <p:spPr>
          <a:xfrm>
            <a:off x="702733" y="460562"/>
            <a:ext cx="7645400" cy="542330"/>
          </a:xfrm>
          <a:noFill/>
        </p:spPr>
        <p:txBody>
          <a:bodyPr/>
          <a:lstStyle/>
          <a:p>
            <a:pPr eaLnBrk="1" hangingPunct="1"/>
            <a:r>
              <a:rPr lang="en-US" altLang="zh-CN" sz="2600" u="sng" dirty="0">
                <a:latin typeface="Tahoma" panose="020B0604030504040204" pitchFamily="34" charset="0"/>
                <a:ea typeface="Tahoma" panose="020B0604030504040204" pitchFamily="34" charset="0"/>
                <a:cs typeface="Tahoma" panose="020B0604030504040204" pitchFamily="34" charset="0"/>
              </a:rPr>
              <a:t>Heitler-London (1927): Hydrogen molecule </a:t>
            </a:r>
          </a:p>
        </p:txBody>
      </p:sp>
      <p:sp>
        <p:nvSpPr>
          <p:cNvPr id="4" name="Rectangle 2">
            <a:extLst>
              <a:ext uri="{FF2B5EF4-FFF2-40B4-BE49-F238E27FC236}">
                <a16:creationId xmlns:a16="http://schemas.microsoft.com/office/drawing/2014/main" id="{ED4A4E7A-4948-239F-D867-311F1F8C167D}"/>
              </a:ext>
            </a:extLst>
          </p:cNvPr>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zh-CN" sz="1800" b="0" i="0" u="none" strike="noStrike" kern="1200" cap="none" spc="0" normalizeH="0" baseline="0" noProof="0" dirty="0">
              <a:ln>
                <a:noFill/>
              </a:ln>
              <a:solidFill>
                <a:srgbClr val="000000"/>
              </a:solidFill>
              <a:effectLst/>
              <a:uLnTx/>
              <a:uFillTx/>
              <a:latin typeface="Arial" panose="020B0604020202020204" pitchFamily="34" charset="0"/>
              <a:ea typeface="宋体" pitchFamily="2" charset="-122"/>
              <a:cs typeface="+mn-cs"/>
            </a:endParaRPr>
          </a:p>
        </p:txBody>
      </p:sp>
      <p:sp>
        <p:nvSpPr>
          <p:cNvPr id="8" name="Rectangle 6">
            <a:extLst>
              <a:ext uri="{FF2B5EF4-FFF2-40B4-BE49-F238E27FC236}">
                <a16:creationId xmlns:a16="http://schemas.microsoft.com/office/drawing/2014/main" id="{51E11122-CF05-3989-D0CE-E420AB5D0850}"/>
              </a:ext>
            </a:extLst>
          </p:cNvPr>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zh-CN" sz="1800" b="0" i="0" u="none" strike="noStrike" kern="1200" cap="none" spc="0" normalizeH="0" baseline="0" noProof="0" dirty="0">
              <a:ln>
                <a:noFill/>
              </a:ln>
              <a:solidFill>
                <a:srgbClr val="000000"/>
              </a:solidFill>
              <a:effectLst/>
              <a:uLnTx/>
              <a:uFillTx/>
              <a:latin typeface="Arial" panose="020B0604020202020204" pitchFamily="34" charset="0"/>
              <a:ea typeface="宋体" pitchFamily="2" charset="-122"/>
              <a:cs typeface="+mn-cs"/>
            </a:endParaRPr>
          </a:p>
        </p:txBody>
      </p:sp>
      <p:sp>
        <p:nvSpPr>
          <p:cNvPr id="11" name="Rectangle 8">
            <a:extLst>
              <a:ext uri="{FF2B5EF4-FFF2-40B4-BE49-F238E27FC236}">
                <a16:creationId xmlns:a16="http://schemas.microsoft.com/office/drawing/2014/main" id="{DAC04AF8-432B-293E-5F90-B836F7A8E456}"/>
              </a:ext>
            </a:extLst>
          </p:cNvPr>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zh-CN" sz="1800" b="0" i="0" u="none" strike="noStrike" kern="1200" cap="none" spc="0" normalizeH="0" baseline="0" noProof="0" dirty="0">
              <a:ln>
                <a:noFill/>
              </a:ln>
              <a:solidFill>
                <a:srgbClr val="000000"/>
              </a:solidFill>
              <a:effectLst/>
              <a:uLnTx/>
              <a:uFillTx/>
              <a:latin typeface="Arial" panose="020B0604020202020204" pitchFamily="34" charset="0"/>
              <a:ea typeface="宋体" pitchFamily="2" charset="-122"/>
              <a:cs typeface="+mn-cs"/>
            </a:endParaRPr>
          </a:p>
        </p:txBody>
      </p:sp>
      <p:sp>
        <p:nvSpPr>
          <p:cNvPr id="12" name="Rectangle 9">
            <a:extLst>
              <a:ext uri="{FF2B5EF4-FFF2-40B4-BE49-F238E27FC236}">
                <a16:creationId xmlns:a16="http://schemas.microsoft.com/office/drawing/2014/main" id="{71AAEDF3-D783-8F19-9E5A-ABBEA0FFF860}"/>
              </a:ext>
            </a:extLst>
          </p:cNvPr>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zh-CN" sz="1800" b="0" i="0" u="none" strike="noStrike" kern="1200" cap="none" spc="0" normalizeH="0" baseline="0" noProof="0" dirty="0">
              <a:ln>
                <a:noFill/>
              </a:ln>
              <a:solidFill>
                <a:srgbClr val="000000"/>
              </a:solidFill>
              <a:effectLst/>
              <a:uLnTx/>
              <a:uFillTx/>
              <a:latin typeface="Arial" panose="020B0604020202020204" pitchFamily="34" charset="0"/>
              <a:ea typeface="宋体" pitchFamily="2" charset="-122"/>
              <a:cs typeface="+mn-cs"/>
            </a:endParaRPr>
          </a:p>
        </p:txBody>
      </p:sp>
      <mc:AlternateContent xmlns:mc="http://schemas.openxmlformats.org/markup-compatibility/2006" xmlns:a14="http://schemas.microsoft.com/office/drawing/2010/main">
        <mc:Choice Requires="a14">
          <p:sp>
            <p:nvSpPr>
              <p:cNvPr id="33" name="文本框 32">
                <a:extLst>
                  <a:ext uri="{FF2B5EF4-FFF2-40B4-BE49-F238E27FC236}">
                    <a16:creationId xmlns:a16="http://schemas.microsoft.com/office/drawing/2014/main" id="{F22E74AB-B74F-279E-E17F-90857AC16195}"/>
                  </a:ext>
                </a:extLst>
              </p:cNvPr>
              <p:cNvSpPr txBox="1"/>
              <p:nvPr/>
            </p:nvSpPr>
            <p:spPr>
              <a:xfrm>
                <a:off x="978114" y="1235583"/>
                <a:ext cx="7645400" cy="576568"/>
              </a:xfrm>
              <a:prstGeom prst="rect">
                <a:avLst/>
              </a:prstGeom>
              <a:noFill/>
            </p:spPr>
            <p:txBody>
              <a:bodyPr wrap="square">
                <a:spAutoFit/>
              </a:bodyPr>
              <a:lstStyle/>
              <a:p>
                <a:pPr lvl="0">
                  <a:defRPr/>
                </a:pPr>
                <a14:m>
                  <m:oMath xmlns:m="http://schemas.openxmlformats.org/officeDocument/2006/math">
                    <m:sSup>
                      <m:sSupPr>
                        <m:ctrlPr>
                          <a:rPr lang="en-US" altLang="zh-CN" b="0" i="1" smtClean="0">
                            <a:solidFill>
                              <a:schemeClr val="tx1"/>
                            </a:solidFill>
                            <a:latin typeface="Cambria Math" panose="02040503050406030204" pitchFamily="18" charset="0"/>
                            <a:ea typeface="Tahoma" panose="020B0604030504040204" pitchFamily="34" charset="0"/>
                            <a:cs typeface="Tahoma" panose="020B0604030504040204" pitchFamily="34" charset="0"/>
                          </a:rPr>
                        </m:ctrlPr>
                      </m:sSupPr>
                      <m:e>
                        <m:r>
                          <a:rPr lang="en-US" altLang="zh-CN" b="0" i="1" smtClean="0">
                            <a:solidFill>
                              <a:schemeClr val="tx1"/>
                            </a:solidFill>
                            <a:latin typeface="Cambria Math" panose="02040503050406030204" pitchFamily="18" charset="0"/>
                            <a:ea typeface="Tahoma" panose="020B0604030504040204" pitchFamily="34" charset="0"/>
                            <a:cs typeface="Tahoma" panose="020B0604030504040204" pitchFamily="34" charset="0"/>
                          </a:rPr>
                          <m:t>𝐻</m:t>
                        </m:r>
                      </m:e>
                      <m:sup>
                        <m:r>
                          <a:rPr lang="en-US" altLang="zh-CN" b="0" i="1" smtClean="0">
                            <a:solidFill>
                              <a:schemeClr val="tx1"/>
                            </a:solidFill>
                            <a:latin typeface="Cambria Math" panose="02040503050406030204" pitchFamily="18" charset="0"/>
                            <a:ea typeface="Tahoma" panose="020B0604030504040204" pitchFamily="34" charset="0"/>
                            <a:cs typeface="Tahoma" panose="020B0604030504040204" pitchFamily="34" charset="0"/>
                          </a:rPr>
                          <m:t> </m:t>
                        </m:r>
                      </m:sup>
                    </m:sSup>
                    <m:r>
                      <a:rPr lang="en-US" altLang="zh-CN" b="0" i="1" smtClean="0">
                        <a:solidFill>
                          <a:schemeClr val="tx1"/>
                        </a:solidFill>
                        <a:latin typeface="Cambria Math" panose="02040503050406030204" pitchFamily="18" charset="0"/>
                        <a:ea typeface="Tahoma" panose="020B0604030504040204" pitchFamily="34" charset="0"/>
                        <a:cs typeface="Tahoma" panose="020B0604030504040204" pitchFamily="34" charset="0"/>
                      </a:rPr>
                      <m:t>=−</m:t>
                    </m:r>
                    <m:f>
                      <m:fPr>
                        <m:ctrlPr>
                          <a:rPr lang="en-US" altLang="zh-CN" b="0" i="1" smtClean="0">
                            <a:solidFill>
                              <a:schemeClr val="tx1"/>
                            </a:solidFill>
                            <a:latin typeface="Cambria Math" panose="02040503050406030204" pitchFamily="18" charset="0"/>
                            <a:ea typeface="Tahoma" panose="020B0604030504040204" pitchFamily="34" charset="0"/>
                            <a:cs typeface="Tahoma" panose="020B0604030504040204" pitchFamily="34" charset="0"/>
                          </a:rPr>
                        </m:ctrlPr>
                      </m:fPr>
                      <m:num>
                        <m:sSup>
                          <m:sSupPr>
                            <m:ctrlPr>
                              <a:rPr lang="en-US" altLang="zh-CN" b="0" i="1" smtClean="0">
                                <a:solidFill>
                                  <a:schemeClr val="tx1"/>
                                </a:solidFill>
                                <a:latin typeface="Cambria Math" panose="02040503050406030204" pitchFamily="18" charset="0"/>
                                <a:ea typeface="Tahoma" panose="020B0604030504040204" pitchFamily="34" charset="0"/>
                                <a:cs typeface="Tahoma" panose="020B0604030504040204" pitchFamily="34" charset="0"/>
                              </a:rPr>
                            </m:ctrlPr>
                          </m:sSupPr>
                          <m:e>
                            <m:r>
                              <a:rPr lang="en-US" altLang="zh-CN" b="0" i="1" smtClean="0">
                                <a:solidFill>
                                  <a:schemeClr val="tx1"/>
                                </a:solidFill>
                                <a:latin typeface="Cambria Math" panose="02040503050406030204" pitchFamily="18" charset="0"/>
                                <a:ea typeface="Tahoma" panose="020B0604030504040204" pitchFamily="34" charset="0"/>
                                <a:cs typeface="Tahoma" panose="020B0604030504040204" pitchFamily="34" charset="0"/>
                              </a:rPr>
                              <m:t>ℏ</m:t>
                            </m:r>
                          </m:e>
                          <m:sup>
                            <m:r>
                              <a:rPr lang="en-US" altLang="zh-CN" b="0" i="1" smtClean="0">
                                <a:solidFill>
                                  <a:schemeClr val="tx1"/>
                                </a:solidFill>
                                <a:latin typeface="Cambria Math" panose="02040503050406030204" pitchFamily="18" charset="0"/>
                                <a:ea typeface="Tahoma" panose="020B0604030504040204" pitchFamily="34" charset="0"/>
                                <a:cs typeface="Tahoma" panose="020B0604030504040204" pitchFamily="34" charset="0"/>
                              </a:rPr>
                              <m:t>2</m:t>
                            </m:r>
                          </m:sup>
                        </m:sSup>
                      </m:num>
                      <m:den>
                        <m:r>
                          <a:rPr lang="en-US" altLang="zh-CN" b="0" i="1" smtClean="0">
                            <a:solidFill>
                              <a:schemeClr val="tx1"/>
                            </a:solidFill>
                            <a:latin typeface="Cambria Math" panose="02040503050406030204" pitchFamily="18" charset="0"/>
                            <a:ea typeface="Tahoma" panose="020B0604030504040204" pitchFamily="34" charset="0"/>
                            <a:cs typeface="Tahoma" panose="020B0604030504040204" pitchFamily="34" charset="0"/>
                          </a:rPr>
                          <m:t>2</m:t>
                        </m:r>
                        <m:r>
                          <a:rPr lang="en-US" altLang="zh-CN" b="0" i="1" smtClean="0">
                            <a:solidFill>
                              <a:schemeClr val="tx1"/>
                            </a:solidFill>
                            <a:latin typeface="Cambria Math" panose="02040503050406030204" pitchFamily="18" charset="0"/>
                            <a:ea typeface="Tahoma" panose="020B0604030504040204" pitchFamily="34" charset="0"/>
                            <a:cs typeface="Tahoma" panose="020B0604030504040204" pitchFamily="34" charset="0"/>
                          </a:rPr>
                          <m:t>𝑚</m:t>
                        </m:r>
                      </m:den>
                    </m:f>
                    <m:sSubSup>
                      <m:sSubSupPr>
                        <m:ctrlPr>
                          <a:rPr lang="en-US" altLang="zh-CN" b="0" i="1" smtClean="0">
                            <a:solidFill>
                              <a:schemeClr val="tx1"/>
                            </a:solidFill>
                            <a:latin typeface="Cambria Math" panose="02040503050406030204" pitchFamily="18" charset="0"/>
                            <a:ea typeface="Tahoma" panose="020B0604030504040204" pitchFamily="34" charset="0"/>
                            <a:cs typeface="Tahoma" panose="020B0604030504040204" pitchFamily="34" charset="0"/>
                          </a:rPr>
                        </m:ctrlPr>
                      </m:sSubSupPr>
                      <m:e>
                        <m:r>
                          <a:rPr lang="en-US" altLang="zh-CN" b="0" i="1" smtClean="0">
                            <a:solidFill>
                              <a:schemeClr val="tx1"/>
                            </a:solidFill>
                            <a:latin typeface="Cambria Math" panose="02040503050406030204" pitchFamily="18" charset="0"/>
                            <a:ea typeface="Tahoma" panose="020B0604030504040204" pitchFamily="34" charset="0"/>
                            <a:cs typeface="Tahoma" panose="020B0604030504040204" pitchFamily="34" charset="0"/>
                          </a:rPr>
                          <m:t>(</m:t>
                        </m:r>
                        <m:r>
                          <m:rPr>
                            <m:sty m:val="p"/>
                          </m:rPr>
                          <a:rPr lang="en-US" altLang="zh-CN" b="0" i="0" smtClean="0">
                            <a:solidFill>
                              <a:schemeClr val="tx1"/>
                            </a:solidFill>
                            <a:latin typeface="Cambria Math" panose="02040503050406030204" pitchFamily="18" charset="0"/>
                            <a:ea typeface="Tahoma" panose="020B0604030504040204" pitchFamily="34" charset="0"/>
                            <a:cs typeface="Tahoma" panose="020B0604030504040204" pitchFamily="34" charset="0"/>
                          </a:rPr>
                          <m:t>∇</m:t>
                        </m:r>
                      </m:e>
                      <m:sub>
                        <m:r>
                          <a:rPr lang="en-US" altLang="zh-CN" b="0" i="1" smtClean="0">
                            <a:solidFill>
                              <a:schemeClr val="tx1"/>
                            </a:solidFill>
                            <a:latin typeface="Cambria Math" panose="02040503050406030204" pitchFamily="18" charset="0"/>
                            <a:ea typeface="Tahoma" panose="020B0604030504040204" pitchFamily="34" charset="0"/>
                            <a:cs typeface="Tahoma" panose="020B0604030504040204" pitchFamily="34" charset="0"/>
                          </a:rPr>
                          <m:t>1</m:t>
                        </m:r>
                      </m:sub>
                      <m:sup>
                        <m:r>
                          <a:rPr lang="en-US" altLang="zh-CN" b="0" i="1" smtClean="0">
                            <a:solidFill>
                              <a:schemeClr val="tx1"/>
                            </a:solidFill>
                            <a:latin typeface="Cambria Math" panose="02040503050406030204" pitchFamily="18" charset="0"/>
                            <a:ea typeface="Tahoma" panose="020B0604030504040204" pitchFamily="34" charset="0"/>
                            <a:cs typeface="Tahoma" panose="020B0604030504040204" pitchFamily="34" charset="0"/>
                          </a:rPr>
                          <m:t>2</m:t>
                        </m:r>
                      </m:sup>
                    </m:sSubSup>
                    <m:r>
                      <a:rPr lang="en-US" altLang="zh-CN" b="0" i="1" smtClean="0">
                        <a:solidFill>
                          <a:schemeClr val="tx1"/>
                        </a:solidFill>
                        <a:latin typeface="Cambria Math" panose="02040503050406030204" pitchFamily="18" charset="0"/>
                        <a:ea typeface="Tahoma" panose="020B0604030504040204" pitchFamily="34" charset="0"/>
                        <a:cs typeface="Tahoma" panose="020B0604030504040204" pitchFamily="34" charset="0"/>
                      </a:rPr>
                      <m:t>+</m:t>
                    </m:r>
                    <m:sSubSup>
                      <m:sSubSupPr>
                        <m:ctrlPr>
                          <a:rPr lang="en-US" altLang="zh-CN" b="0" i="1" smtClean="0">
                            <a:solidFill>
                              <a:schemeClr val="tx1"/>
                            </a:solidFill>
                            <a:latin typeface="Cambria Math" panose="02040503050406030204" pitchFamily="18" charset="0"/>
                            <a:ea typeface="Tahoma" panose="020B0604030504040204" pitchFamily="34" charset="0"/>
                            <a:cs typeface="Tahoma" panose="020B0604030504040204" pitchFamily="34" charset="0"/>
                          </a:rPr>
                        </m:ctrlPr>
                      </m:sSubSupPr>
                      <m:e>
                        <m:r>
                          <m:rPr>
                            <m:sty m:val="p"/>
                          </m:rPr>
                          <a:rPr lang="en-US" altLang="zh-CN" b="0" i="0" smtClean="0">
                            <a:solidFill>
                              <a:schemeClr val="tx1"/>
                            </a:solidFill>
                            <a:latin typeface="Cambria Math" panose="02040503050406030204" pitchFamily="18" charset="0"/>
                            <a:ea typeface="Tahoma" panose="020B0604030504040204" pitchFamily="34" charset="0"/>
                            <a:cs typeface="Tahoma" panose="020B0604030504040204" pitchFamily="34" charset="0"/>
                          </a:rPr>
                          <m:t>∇</m:t>
                        </m:r>
                      </m:e>
                      <m:sub>
                        <m:r>
                          <a:rPr lang="en-US" altLang="zh-CN" b="0" i="1" smtClean="0">
                            <a:solidFill>
                              <a:schemeClr val="tx1"/>
                            </a:solidFill>
                            <a:latin typeface="Cambria Math" panose="02040503050406030204" pitchFamily="18" charset="0"/>
                            <a:ea typeface="Tahoma" panose="020B0604030504040204" pitchFamily="34" charset="0"/>
                            <a:cs typeface="Tahoma" panose="020B0604030504040204" pitchFamily="34" charset="0"/>
                          </a:rPr>
                          <m:t>2</m:t>
                        </m:r>
                      </m:sub>
                      <m:sup>
                        <m:r>
                          <a:rPr lang="en-US" altLang="zh-CN" b="0" i="1" smtClean="0">
                            <a:solidFill>
                              <a:schemeClr val="tx1"/>
                            </a:solidFill>
                            <a:latin typeface="Cambria Math" panose="02040503050406030204" pitchFamily="18" charset="0"/>
                            <a:ea typeface="Tahoma" panose="020B0604030504040204" pitchFamily="34" charset="0"/>
                            <a:cs typeface="Tahoma" panose="020B0604030504040204" pitchFamily="34" charset="0"/>
                          </a:rPr>
                          <m:t>2</m:t>
                        </m:r>
                      </m:sup>
                    </m:sSubSup>
                    <m:r>
                      <a:rPr lang="en-US" altLang="zh-CN" b="0" i="1" smtClean="0">
                        <a:solidFill>
                          <a:schemeClr val="tx1"/>
                        </a:solidFill>
                        <a:latin typeface="Cambria Math" panose="02040503050406030204" pitchFamily="18" charset="0"/>
                        <a:ea typeface="Tahoma" panose="020B0604030504040204" pitchFamily="34" charset="0"/>
                        <a:cs typeface="Tahoma" panose="020B0604030504040204" pitchFamily="34" charset="0"/>
                      </a:rPr>
                      <m:t>)−</m:t>
                    </m:r>
                    <m:f>
                      <m:fPr>
                        <m:ctrlPr>
                          <a:rPr lang="en-US" altLang="zh-CN" b="0" i="1" smtClean="0">
                            <a:solidFill>
                              <a:schemeClr val="tx1"/>
                            </a:solidFill>
                            <a:latin typeface="Cambria Math" panose="02040503050406030204" pitchFamily="18" charset="0"/>
                            <a:ea typeface="Tahoma" panose="020B0604030504040204" pitchFamily="34" charset="0"/>
                            <a:cs typeface="Tahoma" panose="020B0604030504040204" pitchFamily="34" charset="0"/>
                          </a:rPr>
                        </m:ctrlPr>
                      </m:fPr>
                      <m:num>
                        <m:sSup>
                          <m:sSupPr>
                            <m:ctrlPr>
                              <a:rPr lang="en-US" altLang="zh-CN" b="0" i="1" smtClean="0">
                                <a:solidFill>
                                  <a:schemeClr val="tx1"/>
                                </a:solidFill>
                                <a:latin typeface="Cambria Math" panose="02040503050406030204" pitchFamily="18" charset="0"/>
                                <a:ea typeface="Tahoma" panose="020B0604030504040204" pitchFamily="34" charset="0"/>
                                <a:cs typeface="Tahoma" panose="020B0604030504040204" pitchFamily="34" charset="0"/>
                              </a:rPr>
                            </m:ctrlPr>
                          </m:sSupPr>
                          <m:e>
                            <m:r>
                              <a:rPr lang="en-US" altLang="zh-CN" b="0" i="1" smtClean="0">
                                <a:solidFill>
                                  <a:schemeClr val="tx1"/>
                                </a:solidFill>
                                <a:latin typeface="Cambria Math" panose="02040503050406030204" pitchFamily="18" charset="0"/>
                                <a:ea typeface="Tahoma" panose="020B0604030504040204" pitchFamily="34" charset="0"/>
                                <a:cs typeface="Tahoma" panose="020B0604030504040204" pitchFamily="34" charset="0"/>
                              </a:rPr>
                              <m:t>𝑒</m:t>
                            </m:r>
                          </m:e>
                          <m:sup>
                            <m:r>
                              <a:rPr lang="en-US" altLang="zh-CN" b="0" i="1" smtClean="0">
                                <a:solidFill>
                                  <a:schemeClr val="tx1"/>
                                </a:solidFill>
                                <a:latin typeface="Cambria Math" panose="02040503050406030204" pitchFamily="18" charset="0"/>
                                <a:ea typeface="Tahoma" panose="020B0604030504040204" pitchFamily="34" charset="0"/>
                                <a:cs typeface="Tahoma" panose="020B0604030504040204" pitchFamily="34" charset="0"/>
                              </a:rPr>
                              <m:t>2</m:t>
                            </m:r>
                          </m:sup>
                        </m:sSup>
                      </m:num>
                      <m:den>
                        <m:d>
                          <m:dPr>
                            <m:begChr m:val="|"/>
                            <m:endChr m:val="|"/>
                            <m:ctrlPr>
                              <a:rPr lang="en-US" altLang="zh-CN" b="0" i="1" smtClean="0">
                                <a:solidFill>
                                  <a:schemeClr val="tx1"/>
                                </a:solidFill>
                                <a:latin typeface="Cambria Math" panose="02040503050406030204" pitchFamily="18" charset="0"/>
                                <a:ea typeface="Tahoma" panose="020B0604030504040204" pitchFamily="34" charset="0"/>
                                <a:cs typeface="Tahoma" panose="020B0604030504040204" pitchFamily="34" charset="0"/>
                              </a:rPr>
                            </m:ctrlPr>
                          </m:dPr>
                          <m:e>
                            <m:sSub>
                              <m:sSubPr>
                                <m:ctrlPr>
                                  <a:rPr lang="en-US" altLang="zh-CN" b="0" i="1" smtClean="0">
                                    <a:solidFill>
                                      <a:schemeClr val="tx1"/>
                                    </a:solidFill>
                                    <a:latin typeface="Cambria Math" panose="02040503050406030204" pitchFamily="18" charset="0"/>
                                    <a:ea typeface="Tahoma" panose="020B0604030504040204" pitchFamily="34" charset="0"/>
                                    <a:cs typeface="Tahoma" panose="020B0604030504040204" pitchFamily="34" charset="0"/>
                                  </a:rPr>
                                </m:ctrlPr>
                              </m:sSubPr>
                              <m:e>
                                <m:acc>
                                  <m:accPr>
                                    <m:chr m:val="⃗"/>
                                    <m:ctrlPr>
                                      <a:rPr lang="en-US" altLang="zh-CN" b="0" i="1" smtClean="0">
                                        <a:solidFill>
                                          <a:schemeClr val="tx1"/>
                                        </a:solidFill>
                                        <a:latin typeface="Cambria Math" panose="02040503050406030204" pitchFamily="18" charset="0"/>
                                        <a:ea typeface="Tahoma" panose="020B0604030504040204" pitchFamily="34" charset="0"/>
                                        <a:cs typeface="Tahoma" panose="020B0604030504040204" pitchFamily="34" charset="0"/>
                                      </a:rPr>
                                    </m:ctrlPr>
                                  </m:accPr>
                                  <m:e>
                                    <m:r>
                                      <a:rPr lang="en-US" altLang="zh-CN" b="0" i="1" smtClean="0">
                                        <a:solidFill>
                                          <a:schemeClr val="tx1"/>
                                        </a:solidFill>
                                        <a:latin typeface="Cambria Math" panose="02040503050406030204" pitchFamily="18" charset="0"/>
                                        <a:ea typeface="Tahoma" panose="020B0604030504040204" pitchFamily="34" charset="0"/>
                                        <a:cs typeface="Tahoma" panose="020B0604030504040204" pitchFamily="34" charset="0"/>
                                      </a:rPr>
                                      <m:t>𝑟</m:t>
                                    </m:r>
                                  </m:e>
                                </m:acc>
                              </m:e>
                              <m:sub>
                                <m:r>
                                  <a:rPr lang="en-US" altLang="zh-CN" b="0" i="1" smtClean="0">
                                    <a:solidFill>
                                      <a:schemeClr val="tx1"/>
                                    </a:solidFill>
                                    <a:latin typeface="Cambria Math" panose="02040503050406030204" pitchFamily="18" charset="0"/>
                                    <a:ea typeface="Tahoma" panose="020B0604030504040204" pitchFamily="34" charset="0"/>
                                    <a:cs typeface="Tahoma" panose="020B0604030504040204" pitchFamily="34" charset="0"/>
                                  </a:rPr>
                                  <m:t>1</m:t>
                                </m:r>
                              </m:sub>
                            </m:sSub>
                            <m:r>
                              <a:rPr lang="en-US" altLang="zh-CN" b="0" i="1" smtClean="0">
                                <a:solidFill>
                                  <a:schemeClr val="tx1"/>
                                </a:solidFill>
                                <a:latin typeface="Cambria Math" panose="02040503050406030204" pitchFamily="18" charset="0"/>
                                <a:ea typeface="Tahoma" panose="020B0604030504040204" pitchFamily="34" charset="0"/>
                                <a:cs typeface="Tahoma" panose="020B0604030504040204" pitchFamily="34" charset="0"/>
                              </a:rPr>
                              <m:t>−</m:t>
                            </m:r>
                            <m:sSub>
                              <m:sSubPr>
                                <m:ctrlPr>
                                  <a:rPr lang="en-US" altLang="zh-CN" b="0" i="1" smtClean="0">
                                    <a:solidFill>
                                      <a:schemeClr val="tx1"/>
                                    </a:solidFill>
                                    <a:latin typeface="Cambria Math" panose="02040503050406030204" pitchFamily="18" charset="0"/>
                                    <a:ea typeface="Tahoma" panose="020B0604030504040204" pitchFamily="34" charset="0"/>
                                    <a:cs typeface="Tahoma" panose="020B0604030504040204" pitchFamily="34" charset="0"/>
                                  </a:rPr>
                                </m:ctrlPr>
                              </m:sSubPr>
                              <m:e>
                                <m:acc>
                                  <m:accPr>
                                    <m:chr m:val="⃗"/>
                                    <m:ctrlPr>
                                      <a:rPr lang="en-US" altLang="zh-CN" b="0" i="1" smtClean="0">
                                        <a:solidFill>
                                          <a:schemeClr val="tx1"/>
                                        </a:solidFill>
                                        <a:latin typeface="Cambria Math" panose="02040503050406030204" pitchFamily="18" charset="0"/>
                                        <a:ea typeface="Tahoma" panose="020B0604030504040204" pitchFamily="34" charset="0"/>
                                        <a:cs typeface="Tahoma" panose="020B0604030504040204" pitchFamily="34" charset="0"/>
                                      </a:rPr>
                                    </m:ctrlPr>
                                  </m:accPr>
                                  <m:e>
                                    <m:r>
                                      <a:rPr lang="en-US" altLang="zh-CN" b="0" i="1" smtClean="0">
                                        <a:solidFill>
                                          <a:schemeClr val="tx1"/>
                                        </a:solidFill>
                                        <a:latin typeface="Cambria Math" panose="02040503050406030204" pitchFamily="18" charset="0"/>
                                        <a:ea typeface="Tahoma" panose="020B0604030504040204" pitchFamily="34" charset="0"/>
                                        <a:cs typeface="Tahoma" panose="020B0604030504040204" pitchFamily="34" charset="0"/>
                                      </a:rPr>
                                      <m:t>𝑅</m:t>
                                    </m:r>
                                  </m:e>
                                </m:acc>
                              </m:e>
                              <m:sub>
                                <m:r>
                                  <a:rPr lang="en-US" altLang="zh-CN" b="0" i="1" smtClean="0">
                                    <a:solidFill>
                                      <a:schemeClr val="tx1"/>
                                    </a:solidFill>
                                    <a:latin typeface="Cambria Math" panose="02040503050406030204" pitchFamily="18" charset="0"/>
                                    <a:ea typeface="Tahoma" panose="020B0604030504040204" pitchFamily="34" charset="0"/>
                                    <a:cs typeface="Tahoma" panose="020B0604030504040204" pitchFamily="34" charset="0"/>
                                  </a:rPr>
                                  <m:t>1</m:t>
                                </m:r>
                              </m:sub>
                            </m:sSub>
                          </m:e>
                        </m:d>
                      </m:den>
                    </m:f>
                    <m:r>
                      <a:rPr lang="en-US" altLang="zh-CN" b="0" i="1" smtClean="0">
                        <a:solidFill>
                          <a:schemeClr val="tx1"/>
                        </a:solidFill>
                        <a:latin typeface="Cambria Math" panose="02040503050406030204" pitchFamily="18" charset="0"/>
                        <a:ea typeface="Tahoma" panose="020B0604030504040204" pitchFamily="34" charset="0"/>
                        <a:cs typeface="Tahoma" panose="020B0604030504040204" pitchFamily="34" charset="0"/>
                      </a:rPr>
                      <m:t>−</m:t>
                    </m:r>
                    <m:f>
                      <m:fPr>
                        <m:ctrlPr>
                          <a:rPr lang="en-US" altLang="zh-CN" i="1">
                            <a:solidFill>
                              <a:schemeClr val="tx1"/>
                            </a:solidFill>
                            <a:latin typeface="Cambria Math" panose="02040503050406030204" pitchFamily="18" charset="0"/>
                            <a:ea typeface="Tahoma" panose="020B0604030504040204" pitchFamily="34" charset="0"/>
                            <a:cs typeface="Tahoma" panose="020B0604030504040204" pitchFamily="34" charset="0"/>
                          </a:rPr>
                        </m:ctrlPr>
                      </m:fPr>
                      <m:num>
                        <m:sSup>
                          <m:sSupPr>
                            <m:ctrlPr>
                              <a:rPr lang="en-US" altLang="zh-CN" i="1">
                                <a:solidFill>
                                  <a:schemeClr val="tx1"/>
                                </a:solidFill>
                                <a:latin typeface="Cambria Math" panose="02040503050406030204" pitchFamily="18" charset="0"/>
                                <a:ea typeface="Tahoma" panose="020B0604030504040204" pitchFamily="34" charset="0"/>
                                <a:cs typeface="Tahoma" panose="020B0604030504040204" pitchFamily="34" charset="0"/>
                              </a:rPr>
                            </m:ctrlPr>
                          </m:sSupPr>
                          <m:e>
                            <m:r>
                              <a:rPr lang="en-US" altLang="zh-CN" i="1">
                                <a:solidFill>
                                  <a:schemeClr val="tx1"/>
                                </a:solidFill>
                                <a:latin typeface="Cambria Math" panose="02040503050406030204" pitchFamily="18" charset="0"/>
                                <a:ea typeface="Tahoma" panose="020B0604030504040204" pitchFamily="34" charset="0"/>
                                <a:cs typeface="Tahoma" panose="020B0604030504040204" pitchFamily="34" charset="0"/>
                              </a:rPr>
                              <m:t>𝑒</m:t>
                            </m:r>
                          </m:e>
                          <m:sup>
                            <m:r>
                              <a:rPr lang="en-US" altLang="zh-CN" i="1">
                                <a:solidFill>
                                  <a:schemeClr val="tx1"/>
                                </a:solidFill>
                                <a:latin typeface="Cambria Math" panose="02040503050406030204" pitchFamily="18" charset="0"/>
                                <a:ea typeface="Tahoma" panose="020B0604030504040204" pitchFamily="34" charset="0"/>
                                <a:cs typeface="Tahoma" panose="020B0604030504040204" pitchFamily="34" charset="0"/>
                              </a:rPr>
                              <m:t>2</m:t>
                            </m:r>
                          </m:sup>
                        </m:sSup>
                      </m:num>
                      <m:den>
                        <m:d>
                          <m:dPr>
                            <m:begChr m:val="|"/>
                            <m:endChr m:val="|"/>
                            <m:ctrlPr>
                              <a:rPr lang="en-US" altLang="zh-CN" i="1">
                                <a:solidFill>
                                  <a:schemeClr val="tx1"/>
                                </a:solidFill>
                                <a:latin typeface="Cambria Math" panose="02040503050406030204" pitchFamily="18" charset="0"/>
                                <a:ea typeface="Tahoma" panose="020B0604030504040204" pitchFamily="34" charset="0"/>
                                <a:cs typeface="Tahoma" panose="020B0604030504040204" pitchFamily="34" charset="0"/>
                              </a:rPr>
                            </m:ctrlPr>
                          </m:dPr>
                          <m:e>
                            <m:sSub>
                              <m:sSubPr>
                                <m:ctrlPr>
                                  <a:rPr lang="en-US" altLang="zh-CN" i="1">
                                    <a:solidFill>
                                      <a:schemeClr val="tx1"/>
                                    </a:solidFill>
                                    <a:latin typeface="Cambria Math" panose="02040503050406030204" pitchFamily="18" charset="0"/>
                                    <a:ea typeface="Tahoma" panose="020B0604030504040204" pitchFamily="34" charset="0"/>
                                    <a:cs typeface="Tahoma" panose="020B0604030504040204" pitchFamily="34" charset="0"/>
                                  </a:rPr>
                                </m:ctrlPr>
                              </m:sSubPr>
                              <m:e>
                                <m:acc>
                                  <m:accPr>
                                    <m:chr m:val="⃗"/>
                                    <m:ctrlPr>
                                      <a:rPr lang="en-US" altLang="zh-CN" i="1">
                                        <a:solidFill>
                                          <a:schemeClr val="tx1"/>
                                        </a:solidFill>
                                        <a:latin typeface="Cambria Math" panose="02040503050406030204" pitchFamily="18" charset="0"/>
                                        <a:ea typeface="Tahoma" panose="020B0604030504040204" pitchFamily="34" charset="0"/>
                                        <a:cs typeface="Tahoma" panose="020B0604030504040204" pitchFamily="34" charset="0"/>
                                      </a:rPr>
                                    </m:ctrlPr>
                                  </m:accPr>
                                  <m:e>
                                    <m:r>
                                      <a:rPr lang="en-US" altLang="zh-CN" i="1">
                                        <a:solidFill>
                                          <a:schemeClr val="tx1"/>
                                        </a:solidFill>
                                        <a:latin typeface="Cambria Math" panose="02040503050406030204" pitchFamily="18" charset="0"/>
                                        <a:ea typeface="Tahoma" panose="020B0604030504040204" pitchFamily="34" charset="0"/>
                                        <a:cs typeface="Tahoma" panose="020B0604030504040204" pitchFamily="34" charset="0"/>
                                      </a:rPr>
                                      <m:t>𝑟</m:t>
                                    </m:r>
                                  </m:e>
                                </m:acc>
                              </m:e>
                              <m:sub>
                                <m:r>
                                  <a:rPr lang="en-US" altLang="zh-CN" b="0" i="1" smtClean="0">
                                    <a:solidFill>
                                      <a:schemeClr val="tx1"/>
                                    </a:solidFill>
                                    <a:latin typeface="Cambria Math" panose="02040503050406030204" pitchFamily="18" charset="0"/>
                                    <a:ea typeface="Tahoma" panose="020B0604030504040204" pitchFamily="34" charset="0"/>
                                    <a:cs typeface="Tahoma" panose="020B0604030504040204" pitchFamily="34" charset="0"/>
                                  </a:rPr>
                                  <m:t>2</m:t>
                                </m:r>
                              </m:sub>
                            </m:sSub>
                            <m:r>
                              <a:rPr lang="en-US" altLang="zh-CN" i="1">
                                <a:solidFill>
                                  <a:schemeClr val="tx1"/>
                                </a:solidFill>
                                <a:latin typeface="Cambria Math" panose="02040503050406030204" pitchFamily="18" charset="0"/>
                                <a:ea typeface="Tahoma" panose="020B0604030504040204" pitchFamily="34" charset="0"/>
                                <a:cs typeface="Tahoma" panose="020B0604030504040204" pitchFamily="34" charset="0"/>
                              </a:rPr>
                              <m:t>−</m:t>
                            </m:r>
                            <m:sSub>
                              <m:sSubPr>
                                <m:ctrlPr>
                                  <a:rPr lang="en-US" altLang="zh-CN" i="1">
                                    <a:solidFill>
                                      <a:schemeClr val="tx1"/>
                                    </a:solidFill>
                                    <a:latin typeface="Cambria Math" panose="02040503050406030204" pitchFamily="18" charset="0"/>
                                    <a:ea typeface="Tahoma" panose="020B0604030504040204" pitchFamily="34" charset="0"/>
                                    <a:cs typeface="Tahoma" panose="020B0604030504040204" pitchFamily="34" charset="0"/>
                                  </a:rPr>
                                </m:ctrlPr>
                              </m:sSubPr>
                              <m:e>
                                <m:acc>
                                  <m:accPr>
                                    <m:chr m:val="⃗"/>
                                    <m:ctrlPr>
                                      <a:rPr lang="en-US" altLang="zh-CN" i="1">
                                        <a:solidFill>
                                          <a:schemeClr val="tx1"/>
                                        </a:solidFill>
                                        <a:latin typeface="Cambria Math" panose="02040503050406030204" pitchFamily="18" charset="0"/>
                                        <a:ea typeface="Tahoma" panose="020B0604030504040204" pitchFamily="34" charset="0"/>
                                        <a:cs typeface="Tahoma" panose="020B0604030504040204" pitchFamily="34" charset="0"/>
                                      </a:rPr>
                                    </m:ctrlPr>
                                  </m:accPr>
                                  <m:e>
                                    <m:r>
                                      <a:rPr lang="en-US" altLang="zh-CN" i="1">
                                        <a:solidFill>
                                          <a:schemeClr val="tx1"/>
                                        </a:solidFill>
                                        <a:latin typeface="Cambria Math" panose="02040503050406030204" pitchFamily="18" charset="0"/>
                                        <a:ea typeface="Tahoma" panose="020B0604030504040204" pitchFamily="34" charset="0"/>
                                        <a:cs typeface="Tahoma" panose="020B0604030504040204" pitchFamily="34" charset="0"/>
                                      </a:rPr>
                                      <m:t>𝑅</m:t>
                                    </m:r>
                                  </m:e>
                                </m:acc>
                              </m:e>
                              <m:sub>
                                <m:r>
                                  <a:rPr lang="en-US" altLang="zh-CN" b="0" i="1" smtClean="0">
                                    <a:solidFill>
                                      <a:schemeClr val="tx1"/>
                                    </a:solidFill>
                                    <a:latin typeface="Cambria Math" panose="02040503050406030204" pitchFamily="18" charset="0"/>
                                    <a:ea typeface="Tahoma" panose="020B0604030504040204" pitchFamily="34" charset="0"/>
                                    <a:cs typeface="Tahoma" panose="020B0604030504040204" pitchFamily="34" charset="0"/>
                                  </a:rPr>
                                  <m:t>2</m:t>
                                </m:r>
                              </m:sub>
                            </m:sSub>
                          </m:e>
                        </m:d>
                      </m:den>
                    </m:f>
                    <m:r>
                      <a:rPr lang="en-US" altLang="zh-CN" i="1">
                        <a:solidFill>
                          <a:schemeClr val="tx1"/>
                        </a:solidFill>
                        <a:latin typeface="Cambria Math" panose="02040503050406030204" pitchFamily="18" charset="0"/>
                      </a:rPr>
                      <m:t>−</m:t>
                    </m:r>
                    <m:f>
                      <m:fPr>
                        <m:ctrlPr>
                          <a:rPr lang="en-US" altLang="zh-CN" i="1">
                            <a:solidFill>
                              <a:schemeClr val="tx1"/>
                            </a:solidFill>
                            <a:latin typeface="Cambria Math" panose="02040503050406030204" pitchFamily="18" charset="0"/>
                          </a:rPr>
                        </m:ctrlPr>
                      </m:fPr>
                      <m:num>
                        <m:sSup>
                          <m:sSupPr>
                            <m:ctrlPr>
                              <a:rPr lang="en-US" altLang="zh-CN" i="1">
                                <a:solidFill>
                                  <a:schemeClr val="tx1"/>
                                </a:solidFill>
                                <a:latin typeface="Cambria Math" panose="02040503050406030204" pitchFamily="18" charset="0"/>
                              </a:rPr>
                            </m:ctrlPr>
                          </m:sSupPr>
                          <m:e>
                            <m:r>
                              <a:rPr lang="en-US" altLang="zh-CN" i="1">
                                <a:solidFill>
                                  <a:schemeClr val="tx1"/>
                                </a:solidFill>
                                <a:latin typeface="Cambria Math" panose="02040503050406030204" pitchFamily="18" charset="0"/>
                              </a:rPr>
                              <m:t>𝑒</m:t>
                            </m:r>
                          </m:e>
                          <m:sup>
                            <m:r>
                              <a:rPr lang="en-US" altLang="zh-CN" i="1">
                                <a:solidFill>
                                  <a:schemeClr val="tx1"/>
                                </a:solidFill>
                                <a:latin typeface="Cambria Math" panose="02040503050406030204" pitchFamily="18" charset="0"/>
                              </a:rPr>
                              <m:t>2</m:t>
                            </m:r>
                          </m:sup>
                        </m:sSup>
                      </m:num>
                      <m:den>
                        <m:d>
                          <m:dPr>
                            <m:begChr m:val="|"/>
                            <m:endChr m:val="|"/>
                            <m:ctrlPr>
                              <a:rPr lang="en-US" altLang="zh-CN" i="1">
                                <a:solidFill>
                                  <a:schemeClr val="tx1"/>
                                </a:solidFill>
                                <a:latin typeface="Cambria Math" panose="02040503050406030204" pitchFamily="18" charset="0"/>
                              </a:rPr>
                            </m:ctrlPr>
                          </m:dPr>
                          <m:e>
                            <m:sSub>
                              <m:sSubPr>
                                <m:ctrlPr>
                                  <a:rPr lang="en-US" altLang="zh-CN" i="1">
                                    <a:solidFill>
                                      <a:schemeClr val="tx1"/>
                                    </a:solidFill>
                                    <a:latin typeface="Cambria Math" panose="02040503050406030204" pitchFamily="18" charset="0"/>
                                  </a:rPr>
                                </m:ctrlPr>
                              </m:sSubPr>
                              <m:e>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𝑟</m:t>
                                    </m:r>
                                  </m:e>
                                </m:acc>
                              </m:e>
                              <m:sub>
                                <m:r>
                                  <a:rPr lang="en-US" altLang="zh-CN" i="1">
                                    <a:solidFill>
                                      <a:schemeClr val="tx1"/>
                                    </a:solidFill>
                                    <a:latin typeface="Cambria Math" panose="02040503050406030204" pitchFamily="18" charset="0"/>
                                  </a:rPr>
                                  <m:t>1</m:t>
                                </m:r>
                              </m:sub>
                            </m:sSub>
                            <m:r>
                              <a:rPr lang="en-US" altLang="zh-CN" i="1">
                                <a:solidFill>
                                  <a:schemeClr val="tx1"/>
                                </a:solidFill>
                                <a:latin typeface="Cambria Math" panose="02040503050406030204" pitchFamily="18" charset="0"/>
                              </a:rPr>
                              <m:t>−</m:t>
                            </m:r>
                            <m:sSub>
                              <m:sSubPr>
                                <m:ctrlPr>
                                  <a:rPr lang="en-US" altLang="zh-CN" i="1">
                                    <a:solidFill>
                                      <a:schemeClr val="tx1"/>
                                    </a:solidFill>
                                    <a:latin typeface="Cambria Math" panose="02040503050406030204" pitchFamily="18" charset="0"/>
                                  </a:rPr>
                                </m:ctrlPr>
                              </m:sSubPr>
                              <m:e>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𝑅</m:t>
                                    </m:r>
                                  </m:e>
                                </m:acc>
                              </m:e>
                              <m:sub>
                                <m:r>
                                  <a:rPr lang="en-US" altLang="zh-CN" b="0" i="1" smtClean="0">
                                    <a:solidFill>
                                      <a:schemeClr val="tx1"/>
                                    </a:solidFill>
                                    <a:latin typeface="Cambria Math" panose="02040503050406030204" pitchFamily="18" charset="0"/>
                                  </a:rPr>
                                  <m:t>2</m:t>
                                </m:r>
                              </m:sub>
                            </m:sSub>
                          </m:e>
                        </m:d>
                      </m:den>
                    </m:f>
                    <m:r>
                      <a:rPr lang="en-US" altLang="zh-CN" i="1">
                        <a:solidFill>
                          <a:schemeClr val="tx1"/>
                        </a:solidFill>
                        <a:latin typeface="Cambria Math" panose="02040503050406030204" pitchFamily="18" charset="0"/>
                      </a:rPr>
                      <m:t>−</m:t>
                    </m:r>
                    <m:f>
                      <m:fPr>
                        <m:ctrlPr>
                          <a:rPr lang="en-US" altLang="zh-CN" i="1">
                            <a:solidFill>
                              <a:schemeClr val="tx1"/>
                            </a:solidFill>
                            <a:latin typeface="Cambria Math" panose="02040503050406030204" pitchFamily="18" charset="0"/>
                          </a:rPr>
                        </m:ctrlPr>
                      </m:fPr>
                      <m:num>
                        <m:sSup>
                          <m:sSupPr>
                            <m:ctrlPr>
                              <a:rPr lang="en-US" altLang="zh-CN" i="1">
                                <a:solidFill>
                                  <a:schemeClr val="tx1"/>
                                </a:solidFill>
                                <a:latin typeface="Cambria Math" panose="02040503050406030204" pitchFamily="18" charset="0"/>
                              </a:rPr>
                            </m:ctrlPr>
                          </m:sSupPr>
                          <m:e>
                            <m:r>
                              <a:rPr lang="en-US" altLang="zh-CN" i="1">
                                <a:solidFill>
                                  <a:schemeClr val="tx1"/>
                                </a:solidFill>
                                <a:latin typeface="Cambria Math" panose="02040503050406030204" pitchFamily="18" charset="0"/>
                              </a:rPr>
                              <m:t>𝑒</m:t>
                            </m:r>
                          </m:e>
                          <m:sup>
                            <m:r>
                              <a:rPr lang="en-US" altLang="zh-CN" i="1">
                                <a:solidFill>
                                  <a:schemeClr val="tx1"/>
                                </a:solidFill>
                                <a:latin typeface="Cambria Math" panose="02040503050406030204" pitchFamily="18" charset="0"/>
                              </a:rPr>
                              <m:t>2</m:t>
                            </m:r>
                          </m:sup>
                        </m:sSup>
                      </m:num>
                      <m:den>
                        <m:d>
                          <m:dPr>
                            <m:begChr m:val="|"/>
                            <m:endChr m:val="|"/>
                            <m:ctrlPr>
                              <a:rPr lang="en-US" altLang="zh-CN" i="1">
                                <a:solidFill>
                                  <a:schemeClr val="tx1"/>
                                </a:solidFill>
                                <a:latin typeface="Cambria Math" panose="02040503050406030204" pitchFamily="18" charset="0"/>
                              </a:rPr>
                            </m:ctrlPr>
                          </m:dPr>
                          <m:e>
                            <m:sSub>
                              <m:sSubPr>
                                <m:ctrlPr>
                                  <a:rPr lang="en-US" altLang="zh-CN" i="1">
                                    <a:solidFill>
                                      <a:schemeClr val="tx1"/>
                                    </a:solidFill>
                                    <a:latin typeface="Cambria Math" panose="02040503050406030204" pitchFamily="18" charset="0"/>
                                  </a:rPr>
                                </m:ctrlPr>
                              </m:sSubPr>
                              <m:e>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𝑟</m:t>
                                    </m:r>
                                  </m:e>
                                </m:acc>
                              </m:e>
                              <m:sub>
                                <m:r>
                                  <a:rPr lang="en-US" altLang="zh-CN" i="1">
                                    <a:solidFill>
                                      <a:schemeClr val="tx1"/>
                                    </a:solidFill>
                                    <a:latin typeface="Cambria Math" panose="02040503050406030204" pitchFamily="18" charset="0"/>
                                  </a:rPr>
                                  <m:t>2</m:t>
                                </m:r>
                              </m:sub>
                            </m:sSub>
                            <m:r>
                              <a:rPr lang="en-US" altLang="zh-CN" i="1">
                                <a:solidFill>
                                  <a:schemeClr val="tx1"/>
                                </a:solidFill>
                                <a:latin typeface="Cambria Math" panose="02040503050406030204" pitchFamily="18" charset="0"/>
                              </a:rPr>
                              <m:t>−</m:t>
                            </m:r>
                            <m:sSub>
                              <m:sSubPr>
                                <m:ctrlPr>
                                  <a:rPr lang="en-US" altLang="zh-CN" i="1">
                                    <a:solidFill>
                                      <a:schemeClr val="tx1"/>
                                    </a:solidFill>
                                    <a:latin typeface="Cambria Math" panose="02040503050406030204" pitchFamily="18" charset="0"/>
                                  </a:rPr>
                                </m:ctrlPr>
                              </m:sSubPr>
                              <m:e>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𝑅</m:t>
                                    </m:r>
                                  </m:e>
                                </m:acc>
                              </m:e>
                              <m:sub>
                                <m:r>
                                  <a:rPr lang="en-US" altLang="zh-CN" b="0" i="1" smtClean="0">
                                    <a:solidFill>
                                      <a:schemeClr val="tx1"/>
                                    </a:solidFill>
                                    <a:latin typeface="Cambria Math" panose="02040503050406030204" pitchFamily="18" charset="0"/>
                                  </a:rPr>
                                  <m:t>1</m:t>
                                </m:r>
                              </m:sub>
                            </m:sSub>
                          </m:e>
                        </m:d>
                      </m:den>
                    </m:f>
                  </m:oMath>
                </a14:m>
                <a:r>
                  <a:rPr lang="en-US" altLang="zh-CN" dirty="0">
                    <a:solidFill>
                      <a:schemeClr val="tx1"/>
                    </a:solidFill>
                  </a:rPr>
                  <a:t> </a:t>
                </a:r>
                <a14:m>
                  <m:oMath xmlns:m="http://schemas.openxmlformats.org/officeDocument/2006/math">
                    <m:r>
                      <a:rPr lang="en-US" altLang="zh-CN" i="1" dirty="0">
                        <a:solidFill>
                          <a:schemeClr val="tx1"/>
                        </a:solidFill>
                        <a:latin typeface="Cambria Math" panose="02040503050406030204" pitchFamily="18" charset="0"/>
                      </a:rPr>
                      <m:t>+</m:t>
                    </m:r>
                    <m:f>
                      <m:fPr>
                        <m:ctrlPr>
                          <a:rPr lang="en-US" altLang="zh-CN" i="1">
                            <a:solidFill>
                              <a:schemeClr val="tx1"/>
                            </a:solidFill>
                            <a:latin typeface="Cambria Math" panose="02040503050406030204" pitchFamily="18" charset="0"/>
                          </a:rPr>
                        </m:ctrlPr>
                      </m:fPr>
                      <m:num>
                        <m:sSup>
                          <m:sSupPr>
                            <m:ctrlPr>
                              <a:rPr lang="en-US" altLang="zh-CN" i="1">
                                <a:solidFill>
                                  <a:schemeClr val="tx1"/>
                                </a:solidFill>
                                <a:latin typeface="Cambria Math" panose="02040503050406030204" pitchFamily="18" charset="0"/>
                              </a:rPr>
                            </m:ctrlPr>
                          </m:sSupPr>
                          <m:e>
                            <m:r>
                              <a:rPr lang="en-US" altLang="zh-CN" i="1">
                                <a:solidFill>
                                  <a:schemeClr val="tx1"/>
                                </a:solidFill>
                                <a:latin typeface="Cambria Math" panose="02040503050406030204" pitchFamily="18" charset="0"/>
                              </a:rPr>
                              <m:t>𝑒</m:t>
                            </m:r>
                          </m:e>
                          <m:sup>
                            <m:r>
                              <a:rPr lang="en-US" altLang="zh-CN" i="1">
                                <a:solidFill>
                                  <a:schemeClr val="tx1"/>
                                </a:solidFill>
                                <a:latin typeface="Cambria Math" panose="02040503050406030204" pitchFamily="18" charset="0"/>
                              </a:rPr>
                              <m:t>2</m:t>
                            </m:r>
                          </m:sup>
                        </m:sSup>
                      </m:num>
                      <m:den>
                        <m:d>
                          <m:dPr>
                            <m:begChr m:val="|"/>
                            <m:endChr m:val="|"/>
                            <m:ctrlPr>
                              <a:rPr lang="en-US" altLang="zh-CN" i="1">
                                <a:solidFill>
                                  <a:schemeClr val="tx1"/>
                                </a:solidFill>
                                <a:latin typeface="Cambria Math" panose="02040503050406030204" pitchFamily="18" charset="0"/>
                              </a:rPr>
                            </m:ctrlPr>
                          </m:dPr>
                          <m:e>
                            <m:sSub>
                              <m:sSubPr>
                                <m:ctrlPr>
                                  <a:rPr lang="en-US" altLang="zh-CN" i="1">
                                    <a:solidFill>
                                      <a:schemeClr val="tx1"/>
                                    </a:solidFill>
                                    <a:latin typeface="Cambria Math" panose="02040503050406030204" pitchFamily="18" charset="0"/>
                                  </a:rPr>
                                </m:ctrlPr>
                              </m:sSubPr>
                              <m:e>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𝑟</m:t>
                                    </m:r>
                                  </m:e>
                                </m:acc>
                              </m:e>
                              <m:sub>
                                <m:r>
                                  <a:rPr lang="en-US" altLang="zh-CN" b="0" i="1" smtClean="0">
                                    <a:solidFill>
                                      <a:schemeClr val="tx1"/>
                                    </a:solidFill>
                                    <a:latin typeface="Cambria Math" panose="02040503050406030204" pitchFamily="18" charset="0"/>
                                  </a:rPr>
                                  <m:t>1</m:t>
                                </m:r>
                              </m:sub>
                            </m:sSub>
                            <m:r>
                              <a:rPr lang="en-US" altLang="zh-CN" i="1">
                                <a:solidFill>
                                  <a:schemeClr val="tx1"/>
                                </a:solidFill>
                                <a:latin typeface="Cambria Math" panose="02040503050406030204" pitchFamily="18" charset="0"/>
                              </a:rPr>
                              <m:t>−</m:t>
                            </m:r>
                            <m:sSub>
                              <m:sSubPr>
                                <m:ctrlPr>
                                  <a:rPr lang="en-US" altLang="zh-CN" b="0" i="1" smtClean="0">
                                    <a:solidFill>
                                      <a:schemeClr val="tx1"/>
                                    </a:solidFill>
                                    <a:latin typeface="Cambria Math" panose="02040503050406030204" pitchFamily="18" charset="0"/>
                                  </a:rPr>
                                </m:ctrlPr>
                              </m:sSubPr>
                              <m:e>
                                <m:acc>
                                  <m:accPr>
                                    <m:chr m:val="⃗"/>
                                    <m:ctrlPr>
                                      <a:rPr lang="en-US" altLang="zh-CN" b="0" i="1" smtClean="0">
                                        <a:solidFill>
                                          <a:schemeClr val="tx1"/>
                                        </a:solidFill>
                                        <a:latin typeface="Cambria Math" panose="02040503050406030204" pitchFamily="18" charset="0"/>
                                      </a:rPr>
                                    </m:ctrlPr>
                                  </m:accPr>
                                  <m:e>
                                    <m:r>
                                      <a:rPr lang="en-US" altLang="zh-CN" i="1" smtClean="0">
                                        <a:solidFill>
                                          <a:schemeClr val="tx1"/>
                                        </a:solidFill>
                                        <a:latin typeface="Cambria Math" panose="02040503050406030204" pitchFamily="18" charset="0"/>
                                      </a:rPr>
                                      <m:t>𝑟</m:t>
                                    </m:r>
                                  </m:e>
                                </m:acc>
                              </m:e>
                              <m:sub>
                                <m:r>
                                  <a:rPr lang="en-US" altLang="zh-CN" b="0" i="1" smtClean="0">
                                    <a:solidFill>
                                      <a:schemeClr val="tx1"/>
                                    </a:solidFill>
                                    <a:latin typeface="Cambria Math" panose="02040503050406030204" pitchFamily="18" charset="0"/>
                                  </a:rPr>
                                  <m:t>2</m:t>
                                </m:r>
                              </m:sub>
                            </m:sSub>
                          </m:e>
                        </m:d>
                      </m:den>
                    </m:f>
                  </m:oMath>
                </a14:m>
                <a:r>
                  <a:rPr lang="en-US" altLang="zh-CN" dirty="0">
                    <a:solidFill>
                      <a:schemeClr val="tx1"/>
                    </a:solidFill>
                  </a:rPr>
                  <a:t>+ </a:t>
                </a:r>
                <a14:m>
                  <m:oMath xmlns:m="http://schemas.openxmlformats.org/officeDocument/2006/math">
                    <m:f>
                      <m:fPr>
                        <m:ctrlPr>
                          <a:rPr lang="en-US" altLang="zh-CN" i="1">
                            <a:solidFill>
                              <a:schemeClr val="tx1"/>
                            </a:solidFill>
                            <a:latin typeface="Cambria Math" panose="02040503050406030204" pitchFamily="18" charset="0"/>
                          </a:rPr>
                        </m:ctrlPr>
                      </m:fPr>
                      <m:num>
                        <m:sSup>
                          <m:sSupPr>
                            <m:ctrlPr>
                              <a:rPr lang="en-US" altLang="zh-CN" i="1">
                                <a:solidFill>
                                  <a:schemeClr val="tx1"/>
                                </a:solidFill>
                                <a:latin typeface="Cambria Math" panose="02040503050406030204" pitchFamily="18" charset="0"/>
                              </a:rPr>
                            </m:ctrlPr>
                          </m:sSupPr>
                          <m:e>
                            <m:r>
                              <a:rPr lang="en-US" altLang="zh-CN" i="1">
                                <a:solidFill>
                                  <a:schemeClr val="tx1"/>
                                </a:solidFill>
                                <a:latin typeface="Cambria Math" panose="02040503050406030204" pitchFamily="18" charset="0"/>
                              </a:rPr>
                              <m:t>𝑒</m:t>
                            </m:r>
                          </m:e>
                          <m:sup>
                            <m:r>
                              <a:rPr lang="en-US" altLang="zh-CN" i="1">
                                <a:solidFill>
                                  <a:schemeClr val="tx1"/>
                                </a:solidFill>
                                <a:latin typeface="Cambria Math" panose="02040503050406030204" pitchFamily="18" charset="0"/>
                              </a:rPr>
                              <m:t>2</m:t>
                            </m:r>
                          </m:sup>
                        </m:sSup>
                      </m:num>
                      <m:den>
                        <m:d>
                          <m:dPr>
                            <m:begChr m:val="|"/>
                            <m:endChr m:val="|"/>
                            <m:ctrlPr>
                              <a:rPr lang="en-US" altLang="zh-CN" i="1">
                                <a:solidFill>
                                  <a:schemeClr val="tx1"/>
                                </a:solidFill>
                                <a:latin typeface="Cambria Math" panose="02040503050406030204" pitchFamily="18" charset="0"/>
                              </a:rPr>
                            </m:ctrlPr>
                          </m:dPr>
                          <m:e>
                            <m:sSub>
                              <m:sSubPr>
                                <m:ctrlPr>
                                  <a:rPr lang="en-US" altLang="zh-CN" b="0" i="1" smtClean="0">
                                    <a:solidFill>
                                      <a:schemeClr val="tx1"/>
                                    </a:solidFill>
                                    <a:latin typeface="Cambria Math" panose="02040503050406030204" pitchFamily="18" charset="0"/>
                                  </a:rPr>
                                </m:ctrlPr>
                              </m:sSubPr>
                              <m:e>
                                <m:acc>
                                  <m:accPr>
                                    <m:chr m:val="⃗"/>
                                    <m:ctrlPr>
                                      <a:rPr lang="en-US" altLang="zh-CN" b="0" i="1" smtClean="0">
                                        <a:solidFill>
                                          <a:schemeClr val="tx1"/>
                                        </a:solidFill>
                                        <a:latin typeface="Cambria Math" panose="02040503050406030204" pitchFamily="18" charset="0"/>
                                      </a:rPr>
                                    </m:ctrlPr>
                                  </m:accPr>
                                  <m:e>
                                    <m:r>
                                      <a:rPr lang="en-US" altLang="zh-CN" b="0" i="1" smtClean="0">
                                        <a:solidFill>
                                          <a:schemeClr val="tx1"/>
                                        </a:solidFill>
                                        <a:latin typeface="Cambria Math" panose="02040503050406030204" pitchFamily="18" charset="0"/>
                                      </a:rPr>
                                      <m:t>𝑅</m:t>
                                    </m:r>
                                  </m:e>
                                </m:acc>
                              </m:e>
                              <m:sub>
                                <m:r>
                                  <a:rPr lang="en-US" altLang="zh-CN" b="0" i="1" smtClean="0">
                                    <a:solidFill>
                                      <a:schemeClr val="tx1"/>
                                    </a:solidFill>
                                    <a:latin typeface="Cambria Math" panose="02040503050406030204" pitchFamily="18" charset="0"/>
                                  </a:rPr>
                                  <m:t>1</m:t>
                                </m:r>
                              </m:sub>
                            </m:sSub>
                            <m:r>
                              <a:rPr lang="en-US" altLang="zh-CN" i="1">
                                <a:solidFill>
                                  <a:schemeClr val="tx1"/>
                                </a:solidFill>
                                <a:latin typeface="Cambria Math" panose="02040503050406030204" pitchFamily="18" charset="0"/>
                              </a:rPr>
                              <m:t>−</m:t>
                            </m:r>
                            <m:sSub>
                              <m:sSubPr>
                                <m:ctrlPr>
                                  <a:rPr lang="en-US" altLang="zh-CN" i="1">
                                    <a:solidFill>
                                      <a:schemeClr val="tx1"/>
                                    </a:solidFill>
                                    <a:latin typeface="Cambria Math" panose="02040503050406030204" pitchFamily="18" charset="0"/>
                                  </a:rPr>
                                </m:ctrlPr>
                              </m:sSubPr>
                              <m:e>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𝑅</m:t>
                                    </m:r>
                                  </m:e>
                                </m:acc>
                              </m:e>
                              <m:sub>
                                <m:r>
                                  <a:rPr lang="en-US" altLang="zh-CN" i="1">
                                    <a:solidFill>
                                      <a:schemeClr val="tx1"/>
                                    </a:solidFill>
                                    <a:latin typeface="Cambria Math" panose="02040503050406030204" pitchFamily="18" charset="0"/>
                                  </a:rPr>
                                  <m:t>2</m:t>
                                </m:r>
                              </m:sub>
                            </m:sSub>
                          </m:e>
                        </m:d>
                      </m:den>
                    </m:f>
                  </m:oMath>
                </a14:m>
                <a:endParaRPr lang="en-US" altLang="zh-CN" b="0" dirty="0">
                  <a:solidFill>
                    <a:schemeClr val="tx1"/>
                  </a:solidFill>
                  <a:latin typeface="Tahoma" panose="020B0604030504040204" pitchFamily="34" charset="0"/>
                  <a:ea typeface="Tahoma" panose="020B0604030504040204" pitchFamily="34" charset="0"/>
                  <a:cs typeface="Tahoma" panose="020B0604030504040204" pitchFamily="34" charset="0"/>
                </a:endParaRPr>
              </a:p>
            </p:txBody>
          </p:sp>
        </mc:Choice>
        <mc:Fallback xmlns="">
          <p:sp>
            <p:nvSpPr>
              <p:cNvPr id="33" name="文本框 32">
                <a:extLst>
                  <a:ext uri="{FF2B5EF4-FFF2-40B4-BE49-F238E27FC236}">
                    <a16:creationId xmlns:a16="http://schemas.microsoft.com/office/drawing/2014/main" id="{EFAEE3F5-7592-6749-334A-E411DA5039F9}"/>
                  </a:ext>
                </a:extLst>
              </p:cNvPr>
              <p:cNvSpPr txBox="1">
                <a:spLocks noRot="1" noChangeAspect="1" noMove="1" noResize="1" noEditPoints="1" noAdjustHandles="1" noChangeArrowheads="1" noChangeShapeType="1" noTextEdit="1"/>
              </p:cNvSpPr>
              <p:nvPr/>
            </p:nvSpPr>
            <p:spPr>
              <a:xfrm>
                <a:off x="978114" y="1235583"/>
                <a:ext cx="7645400" cy="576568"/>
              </a:xfrm>
              <a:prstGeom prst="rect">
                <a:avLst/>
              </a:prstGeom>
              <a:blipFill>
                <a:blip r:embed="rId4"/>
                <a:stretch>
                  <a:fillRect/>
                </a:stretch>
              </a:blipFill>
            </p:spPr>
            <p:txBody>
              <a:bodyPr/>
              <a:lstStyle/>
              <a:p>
                <a:r>
                  <a:rPr lang="zh-CN" altLang="en-US">
                    <a:noFill/>
                  </a:rPr>
                  <a:t> </a:t>
                </a:r>
              </a:p>
            </p:txBody>
          </p:sp>
        </mc:Fallback>
      </mc:AlternateContent>
      <p:cxnSp>
        <p:nvCxnSpPr>
          <p:cNvPr id="22" name="直接箭头连接符 21">
            <a:extLst>
              <a:ext uri="{FF2B5EF4-FFF2-40B4-BE49-F238E27FC236}">
                <a16:creationId xmlns:a16="http://schemas.microsoft.com/office/drawing/2014/main" id="{3CCFD62C-24E0-528B-0F12-3A93481DD0D5}"/>
              </a:ext>
            </a:extLst>
          </p:cNvPr>
          <p:cNvCxnSpPr>
            <a:cxnSpLocks/>
          </p:cNvCxnSpPr>
          <p:nvPr/>
        </p:nvCxnSpPr>
        <p:spPr>
          <a:xfrm flipV="1">
            <a:off x="5348916" y="2182189"/>
            <a:ext cx="512683" cy="500152"/>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cxnSp>
        <p:nvCxnSpPr>
          <p:cNvPr id="30" name="直接箭头连接符 29">
            <a:extLst>
              <a:ext uri="{FF2B5EF4-FFF2-40B4-BE49-F238E27FC236}">
                <a16:creationId xmlns:a16="http://schemas.microsoft.com/office/drawing/2014/main" id="{2AE0B3EE-4DDD-1C5E-DF2C-7792CC3AC4F8}"/>
              </a:ext>
            </a:extLst>
          </p:cNvPr>
          <p:cNvCxnSpPr>
            <a:cxnSpLocks/>
          </p:cNvCxnSpPr>
          <p:nvPr/>
        </p:nvCxnSpPr>
        <p:spPr>
          <a:xfrm flipH="1">
            <a:off x="5812756" y="2285249"/>
            <a:ext cx="458089" cy="414100"/>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9491F64F-A22A-FB4D-8EE4-F0FB2859AEA0}"/>
                  </a:ext>
                </a:extLst>
              </p:cNvPr>
              <p:cNvSpPr txBox="1"/>
              <p:nvPr/>
            </p:nvSpPr>
            <p:spPr>
              <a:xfrm>
                <a:off x="908667" y="2317154"/>
                <a:ext cx="4005149" cy="369332"/>
              </a:xfrm>
              <a:prstGeom prst="rect">
                <a:avLst/>
              </a:prstGeom>
              <a:noFill/>
            </p:spPr>
            <p:txBody>
              <a:bodyPr wrap="square">
                <a:spAutoFit/>
              </a:bodyPr>
              <a:lstStyle/>
              <a:p>
                <a:pPr marL="342900" lvl="0" indent="-342900">
                  <a:buFont typeface="Arial" panose="020B0604020202020204" pitchFamily="34" charset="0"/>
                  <a:buChar char="•"/>
                  <a:defRPr/>
                </a:pPr>
                <a14:m>
                  <m:oMath xmlns:m="http://schemas.openxmlformats.org/officeDocument/2006/math">
                    <m:r>
                      <m:rPr>
                        <m:sty m:val="p"/>
                      </m:rPr>
                      <a:rPr lang="en-US" altLang="zh-CN" sz="1800" b="0" i="0" smtClean="0">
                        <a:solidFill>
                          <a:srgbClr val="003399"/>
                        </a:solidFill>
                        <a:latin typeface="Cambria Math" panose="02040503050406030204" pitchFamily="18" charset="0"/>
                        <a:ea typeface="Tahoma" panose="020B0604030504040204" pitchFamily="34" charset="0"/>
                        <a:cs typeface="Tahoma" panose="020B0604030504040204" pitchFamily="34" charset="0"/>
                      </a:rPr>
                      <m:t>Ψ</m:t>
                    </m:r>
                    <m:d>
                      <m:dPr>
                        <m:ctrlPr>
                          <a:rPr lang="en-US" altLang="zh-CN" sz="1800" b="0" i="1" smtClean="0">
                            <a:solidFill>
                              <a:srgbClr val="003399"/>
                            </a:solidFill>
                            <a:latin typeface="Cambria Math" panose="02040503050406030204" pitchFamily="18" charset="0"/>
                            <a:ea typeface="Tahoma" panose="020B0604030504040204" pitchFamily="34" charset="0"/>
                            <a:cs typeface="Tahoma" panose="020B0604030504040204" pitchFamily="34" charset="0"/>
                          </a:rPr>
                        </m:ctrlPr>
                      </m:dPr>
                      <m:e>
                        <m:sSub>
                          <m:sSubPr>
                            <m:ctrlPr>
                              <a:rPr lang="en-US" altLang="zh-CN" sz="1800" b="0" i="1" smtClean="0">
                                <a:solidFill>
                                  <a:srgbClr val="003399"/>
                                </a:solidFill>
                                <a:latin typeface="Cambria Math" panose="02040503050406030204" pitchFamily="18" charset="0"/>
                                <a:ea typeface="Tahoma" panose="020B0604030504040204" pitchFamily="34" charset="0"/>
                                <a:cs typeface="Tahoma" panose="020B0604030504040204" pitchFamily="34" charset="0"/>
                              </a:rPr>
                            </m:ctrlPr>
                          </m:sSubPr>
                          <m:e>
                            <m:acc>
                              <m:accPr>
                                <m:chr m:val="⃗"/>
                                <m:ctrlPr>
                                  <a:rPr lang="en-US" altLang="zh-CN" sz="1800" b="0" i="1" smtClean="0">
                                    <a:solidFill>
                                      <a:srgbClr val="003399"/>
                                    </a:solidFill>
                                    <a:latin typeface="Cambria Math" panose="02040503050406030204" pitchFamily="18" charset="0"/>
                                    <a:ea typeface="Tahoma" panose="020B0604030504040204" pitchFamily="34" charset="0"/>
                                    <a:cs typeface="Tahoma" panose="020B0604030504040204" pitchFamily="34" charset="0"/>
                                  </a:rPr>
                                </m:ctrlPr>
                              </m:accPr>
                              <m:e>
                                <m:r>
                                  <a:rPr lang="en-US" altLang="zh-CN" sz="1800" b="0" i="1" smtClean="0">
                                    <a:solidFill>
                                      <a:srgbClr val="003399"/>
                                    </a:solidFill>
                                    <a:latin typeface="Cambria Math" panose="02040503050406030204" pitchFamily="18" charset="0"/>
                                    <a:ea typeface="Tahoma" panose="020B0604030504040204" pitchFamily="34" charset="0"/>
                                    <a:cs typeface="Tahoma" panose="020B0604030504040204" pitchFamily="34" charset="0"/>
                                  </a:rPr>
                                  <m:t>𝑟</m:t>
                                </m:r>
                              </m:e>
                            </m:acc>
                          </m:e>
                          <m:sub>
                            <m:r>
                              <a:rPr lang="en-US" altLang="zh-CN" sz="1800" b="0" i="1" smtClean="0">
                                <a:solidFill>
                                  <a:srgbClr val="003399"/>
                                </a:solidFill>
                                <a:latin typeface="Cambria Math" panose="02040503050406030204" pitchFamily="18" charset="0"/>
                                <a:ea typeface="Tahoma" panose="020B0604030504040204" pitchFamily="34" charset="0"/>
                                <a:cs typeface="Tahoma" panose="020B0604030504040204" pitchFamily="34" charset="0"/>
                              </a:rPr>
                              <m:t>1</m:t>
                            </m:r>
                          </m:sub>
                        </m:sSub>
                        <m:r>
                          <a:rPr lang="en-US" altLang="zh-CN" sz="1800" b="0" i="1" smtClean="0">
                            <a:solidFill>
                              <a:srgbClr val="003399"/>
                            </a:solidFill>
                            <a:latin typeface="Cambria Math" panose="02040503050406030204" pitchFamily="18" charset="0"/>
                            <a:ea typeface="Tahoma" panose="020B0604030504040204" pitchFamily="34" charset="0"/>
                            <a:cs typeface="Tahoma" panose="020B0604030504040204" pitchFamily="34" charset="0"/>
                          </a:rPr>
                          <m:t>,</m:t>
                        </m:r>
                        <m:sSub>
                          <m:sSubPr>
                            <m:ctrlPr>
                              <a:rPr lang="en-US" altLang="zh-CN" sz="1800" b="0" i="1" smtClean="0">
                                <a:solidFill>
                                  <a:srgbClr val="003399"/>
                                </a:solidFill>
                                <a:latin typeface="Cambria Math" panose="02040503050406030204" pitchFamily="18" charset="0"/>
                                <a:ea typeface="Tahoma" panose="020B0604030504040204" pitchFamily="34" charset="0"/>
                                <a:cs typeface="Tahoma" panose="020B0604030504040204" pitchFamily="34" charset="0"/>
                              </a:rPr>
                            </m:ctrlPr>
                          </m:sSubPr>
                          <m:e>
                            <m:acc>
                              <m:accPr>
                                <m:chr m:val="⃗"/>
                                <m:ctrlPr>
                                  <a:rPr lang="en-US" altLang="zh-CN" sz="1800" b="0" i="1" smtClean="0">
                                    <a:solidFill>
                                      <a:srgbClr val="003399"/>
                                    </a:solidFill>
                                    <a:latin typeface="Cambria Math" panose="02040503050406030204" pitchFamily="18" charset="0"/>
                                    <a:ea typeface="Tahoma" panose="020B0604030504040204" pitchFamily="34" charset="0"/>
                                    <a:cs typeface="Tahoma" panose="020B0604030504040204" pitchFamily="34" charset="0"/>
                                  </a:rPr>
                                </m:ctrlPr>
                              </m:accPr>
                              <m:e>
                                <m:r>
                                  <a:rPr lang="en-US" altLang="zh-CN" sz="1800" b="0" i="1" smtClean="0">
                                    <a:solidFill>
                                      <a:srgbClr val="003399"/>
                                    </a:solidFill>
                                    <a:latin typeface="Cambria Math" panose="02040503050406030204" pitchFamily="18" charset="0"/>
                                    <a:ea typeface="Tahoma" panose="020B0604030504040204" pitchFamily="34" charset="0"/>
                                    <a:cs typeface="Tahoma" panose="020B0604030504040204" pitchFamily="34" charset="0"/>
                                  </a:rPr>
                                  <m:t>𝑟</m:t>
                                </m:r>
                              </m:e>
                            </m:acc>
                          </m:e>
                          <m:sub>
                            <m:r>
                              <a:rPr lang="en-US" altLang="zh-CN" sz="1800" b="0" i="1" smtClean="0">
                                <a:solidFill>
                                  <a:srgbClr val="003399"/>
                                </a:solidFill>
                                <a:latin typeface="Cambria Math" panose="02040503050406030204" pitchFamily="18" charset="0"/>
                                <a:ea typeface="Tahoma" panose="020B0604030504040204" pitchFamily="34" charset="0"/>
                                <a:cs typeface="Tahoma" panose="020B0604030504040204" pitchFamily="34" charset="0"/>
                              </a:rPr>
                              <m:t>2</m:t>
                            </m:r>
                          </m:sub>
                        </m:sSub>
                      </m:e>
                    </m:d>
                    <m:r>
                      <a:rPr lang="en-US" altLang="zh-CN" sz="1800" b="0" i="1" smtClean="0">
                        <a:solidFill>
                          <a:srgbClr val="003399"/>
                        </a:solidFill>
                        <a:latin typeface="Cambria Math" panose="02040503050406030204" pitchFamily="18" charset="0"/>
                        <a:ea typeface="Tahoma" panose="020B0604030504040204" pitchFamily="34" charset="0"/>
                        <a:cs typeface="Tahoma" panose="020B0604030504040204" pitchFamily="34" charset="0"/>
                      </a:rPr>
                      <m:t>=</m:t>
                    </m:r>
                    <m:r>
                      <a:rPr lang="en-US" altLang="zh-CN" sz="1800" i="1">
                        <a:solidFill>
                          <a:srgbClr val="003399"/>
                        </a:solidFill>
                        <a:latin typeface="Cambria Math" panose="02040503050406030204" pitchFamily="18" charset="0"/>
                        <a:ea typeface="Tahoma" panose="020B0604030504040204" pitchFamily="34" charset="0"/>
                        <a:cs typeface="Tahoma" panose="020B0604030504040204" pitchFamily="34" charset="0"/>
                      </a:rPr>
                      <m:t>𝜙</m:t>
                    </m:r>
                    <m:d>
                      <m:dPr>
                        <m:ctrlPr>
                          <a:rPr lang="en-US" altLang="zh-CN" sz="1800" i="1">
                            <a:solidFill>
                              <a:srgbClr val="003399"/>
                            </a:solidFill>
                            <a:latin typeface="Cambria Math" panose="02040503050406030204" pitchFamily="18" charset="0"/>
                            <a:ea typeface="Tahoma" panose="020B0604030504040204" pitchFamily="34" charset="0"/>
                            <a:cs typeface="Tahoma" panose="020B0604030504040204" pitchFamily="34" charset="0"/>
                          </a:rPr>
                        </m:ctrlPr>
                      </m:dPr>
                      <m:e>
                        <m:sSub>
                          <m:sSubPr>
                            <m:ctrlPr>
                              <a:rPr lang="en-US" altLang="zh-CN" sz="1800" i="1">
                                <a:solidFill>
                                  <a:srgbClr val="003399"/>
                                </a:solidFill>
                                <a:latin typeface="Cambria Math" panose="02040503050406030204" pitchFamily="18" charset="0"/>
                                <a:ea typeface="Tahoma" panose="020B0604030504040204" pitchFamily="34" charset="0"/>
                                <a:cs typeface="Tahoma" panose="020B0604030504040204" pitchFamily="34" charset="0"/>
                              </a:rPr>
                            </m:ctrlPr>
                          </m:sSubPr>
                          <m:e>
                            <m:acc>
                              <m:accPr>
                                <m:chr m:val="⃗"/>
                                <m:ctrlPr>
                                  <a:rPr lang="en-US" altLang="zh-CN" sz="1800" b="0" i="1" smtClean="0">
                                    <a:solidFill>
                                      <a:srgbClr val="003399"/>
                                    </a:solidFill>
                                    <a:latin typeface="Cambria Math" panose="02040503050406030204" pitchFamily="18" charset="0"/>
                                    <a:ea typeface="Tahoma" panose="020B0604030504040204" pitchFamily="34" charset="0"/>
                                    <a:cs typeface="Tahoma" panose="020B0604030504040204" pitchFamily="34" charset="0"/>
                                  </a:rPr>
                                </m:ctrlPr>
                              </m:accPr>
                              <m:e>
                                <m:r>
                                  <a:rPr lang="en-US" altLang="zh-CN" sz="1800" i="1">
                                    <a:solidFill>
                                      <a:srgbClr val="003399"/>
                                    </a:solidFill>
                                    <a:latin typeface="Cambria Math" panose="02040503050406030204" pitchFamily="18" charset="0"/>
                                    <a:ea typeface="Tahoma" panose="020B0604030504040204" pitchFamily="34" charset="0"/>
                                    <a:cs typeface="Tahoma" panose="020B0604030504040204" pitchFamily="34" charset="0"/>
                                  </a:rPr>
                                  <m:t>𝑟</m:t>
                                </m:r>
                              </m:e>
                            </m:acc>
                          </m:e>
                          <m:sub>
                            <m:r>
                              <a:rPr lang="en-US" altLang="zh-CN" sz="1800" i="1">
                                <a:solidFill>
                                  <a:srgbClr val="003399"/>
                                </a:solidFill>
                                <a:latin typeface="Cambria Math" panose="02040503050406030204" pitchFamily="18" charset="0"/>
                                <a:ea typeface="Tahoma" panose="020B0604030504040204" pitchFamily="34" charset="0"/>
                                <a:cs typeface="Tahoma" panose="020B0604030504040204" pitchFamily="34" charset="0"/>
                              </a:rPr>
                              <m:t>1</m:t>
                            </m:r>
                          </m:sub>
                        </m:sSub>
                        <m:r>
                          <a:rPr lang="en-US" altLang="zh-CN" sz="1800" i="1">
                            <a:solidFill>
                              <a:srgbClr val="003399"/>
                            </a:solidFill>
                            <a:latin typeface="Cambria Math" panose="02040503050406030204" pitchFamily="18" charset="0"/>
                            <a:ea typeface="Tahoma" panose="020B0604030504040204" pitchFamily="34" charset="0"/>
                            <a:cs typeface="Tahoma" panose="020B0604030504040204" pitchFamily="34" charset="0"/>
                          </a:rPr>
                          <m:t>,</m:t>
                        </m:r>
                        <m:sSub>
                          <m:sSubPr>
                            <m:ctrlPr>
                              <a:rPr lang="en-US" altLang="zh-CN" sz="1800" i="1">
                                <a:solidFill>
                                  <a:srgbClr val="003399"/>
                                </a:solidFill>
                                <a:latin typeface="Cambria Math" panose="02040503050406030204" pitchFamily="18" charset="0"/>
                                <a:ea typeface="Tahoma" panose="020B0604030504040204" pitchFamily="34" charset="0"/>
                                <a:cs typeface="Tahoma" panose="020B0604030504040204" pitchFamily="34" charset="0"/>
                              </a:rPr>
                            </m:ctrlPr>
                          </m:sSubPr>
                          <m:e>
                            <m:acc>
                              <m:accPr>
                                <m:chr m:val="⃗"/>
                                <m:ctrlPr>
                                  <a:rPr lang="en-US" altLang="zh-CN" sz="1800" b="0" i="1" smtClean="0">
                                    <a:solidFill>
                                      <a:srgbClr val="003399"/>
                                    </a:solidFill>
                                    <a:latin typeface="Cambria Math" panose="02040503050406030204" pitchFamily="18" charset="0"/>
                                    <a:ea typeface="Tahoma" panose="020B0604030504040204" pitchFamily="34" charset="0"/>
                                    <a:cs typeface="Tahoma" panose="020B0604030504040204" pitchFamily="34" charset="0"/>
                                  </a:rPr>
                                </m:ctrlPr>
                              </m:accPr>
                              <m:e>
                                <m:r>
                                  <a:rPr lang="en-US" altLang="zh-CN" sz="1800" i="1">
                                    <a:solidFill>
                                      <a:srgbClr val="003399"/>
                                    </a:solidFill>
                                    <a:latin typeface="Cambria Math" panose="02040503050406030204" pitchFamily="18" charset="0"/>
                                    <a:ea typeface="Tahoma" panose="020B0604030504040204" pitchFamily="34" charset="0"/>
                                    <a:cs typeface="Tahoma" panose="020B0604030504040204" pitchFamily="34" charset="0"/>
                                  </a:rPr>
                                  <m:t>𝑟</m:t>
                                </m:r>
                              </m:e>
                            </m:acc>
                          </m:e>
                          <m:sub>
                            <m:r>
                              <a:rPr lang="en-US" altLang="zh-CN" sz="1800" i="1">
                                <a:solidFill>
                                  <a:srgbClr val="003399"/>
                                </a:solidFill>
                                <a:latin typeface="Cambria Math" panose="02040503050406030204" pitchFamily="18" charset="0"/>
                                <a:ea typeface="Tahoma" panose="020B0604030504040204" pitchFamily="34" charset="0"/>
                                <a:cs typeface="Tahoma" panose="020B0604030504040204" pitchFamily="34" charset="0"/>
                              </a:rPr>
                              <m:t>2</m:t>
                            </m:r>
                          </m:sub>
                        </m:sSub>
                      </m:e>
                    </m:d>
                    <m:r>
                      <a:rPr lang="en-US" altLang="zh-CN" sz="1800" b="0" i="1" smtClean="0">
                        <a:solidFill>
                          <a:srgbClr val="003399"/>
                        </a:solidFill>
                        <a:latin typeface="Cambria Math" panose="02040503050406030204" pitchFamily="18" charset="0"/>
                        <a:ea typeface="Tahoma" panose="020B0604030504040204" pitchFamily="34" charset="0"/>
                        <a:cs typeface="Tahoma" panose="020B0604030504040204" pitchFamily="34" charset="0"/>
                      </a:rPr>
                      <m:t>⊗</m:t>
                    </m:r>
                    <m:sSub>
                      <m:sSubPr>
                        <m:ctrlPr>
                          <a:rPr lang="en-US" altLang="zh-CN" sz="1800" b="0" i="1" smtClean="0">
                            <a:solidFill>
                              <a:srgbClr val="003399"/>
                            </a:solidFill>
                            <a:latin typeface="Cambria Math" panose="02040503050406030204" pitchFamily="18" charset="0"/>
                            <a:ea typeface="Tahoma" panose="020B0604030504040204" pitchFamily="34" charset="0"/>
                            <a:cs typeface="Tahoma" panose="020B0604030504040204" pitchFamily="34" charset="0"/>
                          </a:rPr>
                        </m:ctrlPr>
                      </m:sSubPr>
                      <m:e>
                        <m:r>
                          <a:rPr lang="en-US" altLang="zh-CN" sz="1800" b="0" i="1" smtClean="0">
                            <a:solidFill>
                              <a:srgbClr val="003399"/>
                            </a:solidFill>
                            <a:latin typeface="Cambria Math" panose="02040503050406030204" pitchFamily="18" charset="0"/>
                            <a:ea typeface="Tahoma" panose="020B0604030504040204" pitchFamily="34" charset="0"/>
                            <a:cs typeface="Tahoma" panose="020B0604030504040204" pitchFamily="34" charset="0"/>
                          </a:rPr>
                          <m:t>𝜒</m:t>
                        </m:r>
                      </m:e>
                      <m:sub>
                        <m:r>
                          <a:rPr lang="en-US" altLang="zh-CN" sz="1800" b="0" i="1" smtClean="0">
                            <a:solidFill>
                              <a:srgbClr val="003399"/>
                            </a:solidFill>
                            <a:latin typeface="Cambria Math" panose="02040503050406030204" pitchFamily="18" charset="0"/>
                            <a:ea typeface="Tahoma" panose="020B0604030504040204" pitchFamily="34" charset="0"/>
                            <a:cs typeface="Tahoma" panose="020B0604030504040204" pitchFamily="34" charset="0"/>
                          </a:rPr>
                          <m:t>0</m:t>
                        </m:r>
                      </m:sub>
                    </m:sSub>
                    <m:r>
                      <a:rPr lang="en-US" altLang="zh-CN" sz="1800" b="0" i="1" smtClean="0">
                        <a:solidFill>
                          <a:srgbClr val="003399"/>
                        </a:solidFill>
                        <a:latin typeface="Cambria Math" panose="02040503050406030204" pitchFamily="18" charset="0"/>
                        <a:ea typeface="Tahoma" panose="020B0604030504040204" pitchFamily="34" charset="0"/>
                        <a:cs typeface="Tahoma" panose="020B0604030504040204" pitchFamily="34" charset="0"/>
                      </a:rPr>
                      <m:t>(</m:t>
                    </m:r>
                    <m:sSub>
                      <m:sSubPr>
                        <m:ctrlPr>
                          <a:rPr lang="en-US" altLang="zh-CN" sz="1800" b="0" i="1" smtClean="0">
                            <a:solidFill>
                              <a:srgbClr val="003399"/>
                            </a:solidFill>
                            <a:latin typeface="Cambria Math" panose="02040503050406030204" pitchFamily="18" charset="0"/>
                            <a:ea typeface="Tahoma" panose="020B0604030504040204" pitchFamily="34" charset="0"/>
                            <a:cs typeface="Tahoma" panose="020B0604030504040204" pitchFamily="34" charset="0"/>
                          </a:rPr>
                        </m:ctrlPr>
                      </m:sSubPr>
                      <m:e>
                        <m:r>
                          <a:rPr lang="en-US" altLang="zh-CN" sz="1800" b="0" i="1" smtClean="0">
                            <a:solidFill>
                              <a:srgbClr val="003399"/>
                            </a:solidFill>
                            <a:latin typeface="Cambria Math" panose="02040503050406030204" pitchFamily="18" charset="0"/>
                            <a:ea typeface="Tahoma" panose="020B0604030504040204" pitchFamily="34" charset="0"/>
                            <a:cs typeface="Tahoma" panose="020B0604030504040204" pitchFamily="34" charset="0"/>
                          </a:rPr>
                          <m:t>𝑠</m:t>
                        </m:r>
                      </m:e>
                      <m:sub>
                        <m:r>
                          <a:rPr lang="en-US" altLang="zh-CN" sz="1800" b="0" i="1" smtClean="0">
                            <a:solidFill>
                              <a:srgbClr val="003399"/>
                            </a:solidFill>
                            <a:latin typeface="Cambria Math" panose="02040503050406030204" pitchFamily="18" charset="0"/>
                            <a:ea typeface="Tahoma" panose="020B0604030504040204" pitchFamily="34" charset="0"/>
                            <a:cs typeface="Tahoma" panose="020B0604030504040204" pitchFamily="34" charset="0"/>
                          </a:rPr>
                          <m:t>1</m:t>
                        </m:r>
                        <m:r>
                          <a:rPr lang="en-US" altLang="zh-CN" sz="1800" b="0" i="1" smtClean="0">
                            <a:solidFill>
                              <a:srgbClr val="003399"/>
                            </a:solidFill>
                            <a:latin typeface="Cambria Math" panose="02040503050406030204" pitchFamily="18" charset="0"/>
                            <a:ea typeface="Tahoma" panose="020B0604030504040204" pitchFamily="34" charset="0"/>
                            <a:cs typeface="Tahoma" panose="020B0604030504040204" pitchFamily="34" charset="0"/>
                          </a:rPr>
                          <m:t>𝑧</m:t>
                        </m:r>
                      </m:sub>
                    </m:sSub>
                    <m:r>
                      <a:rPr lang="en-US" altLang="zh-CN" sz="1800" b="0" i="1" smtClean="0">
                        <a:solidFill>
                          <a:srgbClr val="003399"/>
                        </a:solidFill>
                        <a:latin typeface="Cambria Math" panose="02040503050406030204" pitchFamily="18" charset="0"/>
                        <a:ea typeface="Tahoma" panose="020B0604030504040204" pitchFamily="34" charset="0"/>
                        <a:cs typeface="Tahoma" panose="020B0604030504040204" pitchFamily="34" charset="0"/>
                      </a:rPr>
                      <m:t>,</m:t>
                    </m:r>
                    <m:sSub>
                      <m:sSubPr>
                        <m:ctrlPr>
                          <a:rPr lang="en-US" altLang="zh-CN" sz="1800" b="0" i="1" smtClean="0">
                            <a:solidFill>
                              <a:srgbClr val="003399"/>
                            </a:solidFill>
                            <a:latin typeface="Cambria Math" panose="02040503050406030204" pitchFamily="18" charset="0"/>
                            <a:ea typeface="Tahoma" panose="020B0604030504040204" pitchFamily="34" charset="0"/>
                            <a:cs typeface="Tahoma" panose="020B0604030504040204" pitchFamily="34" charset="0"/>
                          </a:rPr>
                        </m:ctrlPr>
                      </m:sSubPr>
                      <m:e>
                        <m:r>
                          <a:rPr lang="en-US" altLang="zh-CN" sz="1800" b="0" i="1" smtClean="0">
                            <a:solidFill>
                              <a:srgbClr val="003399"/>
                            </a:solidFill>
                            <a:latin typeface="Cambria Math" panose="02040503050406030204" pitchFamily="18" charset="0"/>
                            <a:ea typeface="Tahoma" panose="020B0604030504040204" pitchFamily="34" charset="0"/>
                            <a:cs typeface="Tahoma" panose="020B0604030504040204" pitchFamily="34" charset="0"/>
                          </a:rPr>
                          <m:t>𝑠</m:t>
                        </m:r>
                      </m:e>
                      <m:sub>
                        <m:r>
                          <a:rPr lang="en-US" altLang="zh-CN" sz="1800" b="0" i="1" smtClean="0">
                            <a:solidFill>
                              <a:srgbClr val="003399"/>
                            </a:solidFill>
                            <a:latin typeface="Cambria Math" panose="02040503050406030204" pitchFamily="18" charset="0"/>
                            <a:ea typeface="Tahoma" panose="020B0604030504040204" pitchFamily="34" charset="0"/>
                            <a:cs typeface="Tahoma" panose="020B0604030504040204" pitchFamily="34" charset="0"/>
                          </a:rPr>
                          <m:t>2</m:t>
                        </m:r>
                        <m:r>
                          <a:rPr lang="en-US" altLang="zh-CN" sz="1800" b="0" i="1" smtClean="0">
                            <a:solidFill>
                              <a:srgbClr val="003399"/>
                            </a:solidFill>
                            <a:latin typeface="Cambria Math" panose="02040503050406030204" pitchFamily="18" charset="0"/>
                            <a:ea typeface="Tahoma" panose="020B0604030504040204" pitchFamily="34" charset="0"/>
                            <a:cs typeface="Tahoma" panose="020B0604030504040204" pitchFamily="34" charset="0"/>
                          </a:rPr>
                          <m:t>𝑧</m:t>
                        </m:r>
                      </m:sub>
                    </m:sSub>
                    <m:r>
                      <a:rPr lang="en-US" altLang="zh-CN" sz="1800" b="0" i="1" smtClean="0">
                        <a:solidFill>
                          <a:srgbClr val="003399"/>
                        </a:solidFill>
                        <a:latin typeface="Cambria Math" panose="02040503050406030204" pitchFamily="18" charset="0"/>
                        <a:ea typeface="Tahoma" panose="020B0604030504040204" pitchFamily="34" charset="0"/>
                        <a:cs typeface="Tahoma" panose="020B0604030504040204" pitchFamily="34" charset="0"/>
                      </a:rPr>
                      <m:t>)</m:t>
                    </m:r>
                  </m:oMath>
                </a14:m>
                <a:endParaRPr lang="en-US" altLang="zh-CN" sz="1800" dirty="0">
                  <a:solidFill>
                    <a:srgbClr val="003399"/>
                  </a:solidFill>
                  <a:latin typeface="Tahoma" panose="020B0604030504040204" pitchFamily="34" charset="0"/>
                  <a:ea typeface="Tahoma" panose="020B0604030504040204" pitchFamily="34" charset="0"/>
                  <a:cs typeface="Tahoma" panose="020B0604030504040204" pitchFamily="34" charset="0"/>
                </a:endParaRPr>
              </a:p>
            </p:txBody>
          </p:sp>
        </mc:Choice>
        <mc:Fallback xmlns="">
          <p:sp>
            <p:nvSpPr>
              <p:cNvPr id="5" name="文本框 4">
                <a:extLst>
                  <a:ext uri="{FF2B5EF4-FFF2-40B4-BE49-F238E27FC236}">
                    <a16:creationId xmlns:a16="http://schemas.microsoft.com/office/drawing/2014/main" id="{9491F64F-A22A-FB4D-8EE4-F0FB2859AEA0}"/>
                  </a:ext>
                </a:extLst>
              </p:cNvPr>
              <p:cNvSpPr txBox="1">
                <a:spLocks noRot="1" noChangeAspect="1" noMove="1" noResize="1" noEditPoints="1" noAdjustHandles="1" noChangeArrowheads="1" noChangeShapeType="1" noTextEdit="1"/>
              </p:cNvSpPr>
              <p:nvPr/>
            </p:nvSpPr>
            <p:spPr>
              <a:xfrm>
                <a:off x="908667" y="2317154"/>
                <a:ext cx="4005149" cy="369332"/>
              </a:xfrm>
              <a:prstGeom prst="rect">
                <a:avLst/>
              </a:prstGeom>
              <a:blipFill>
                <a:blip r:embed="rId5"/>
                <a:stretch>
                  <a:fillRect l="-913" t="-19672" b="-2131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文本框 30">
                <a:extLst>
                  <a:ext uri="{FF2B5EF4-FFF2-40B4-BE49-F238E27FC236}">
                    <a16:creationId xmlns:a16="http://schemas.microsoft.com/office/drawing/2014/main" id="{2CB94CB6-B706-6E7E-6DA9-7328F5D1BA60}"/>
                  </a:ext>
                </a:extLst>
              </p:cNvPr>
              <p:cNvSpPr txBox="1"/>
              <p:nvPr/>
            </p:nvSpPr>
            <p:spPr>
              <a:xfrm>
                <a:off x="6165583" y="2273224"/>
                <a:ext cx="51268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1800" b="0" i="1" smtClean="0">
                          <a:solidFill>
                            <a:srgbClr val="003399"/>
                          </a:solidFill>
                          <a:latin typeface="Cambria Math" panose="02040503050406030204" pitchFamily="18" charset="0"/>
                          <a:ea typeface="Tahoma" panose="020B0604030504040204" pitchFamily="34" charset="0"/>
                          <a:cs typeface="Tahoma" panose="020B0604030504040204" pitchFamily="34" charset="0"/>
                        </a:rPr>
                        <m:t>−</m:t>
                      </m:r>
                    </m:oMath>
                  </m:oMathPara>
                </a14:m>
                <a:endParaRPr lang="zh-CN" altLang="en-US" dirty="0"/>
              </a:p>
            </p:txBody>
          </p:sp>
        </mc:Choice>
        <mc:Fallback xmlns="">
          <p:sp>
            <p:nvSpPr>
              <p:cNvPr id="31" name="文本框 30">
                <a:extLst>
                  <a:ext uri="{FF2B5EF4-FFF2-40B4-BE49-F238E27FC236}">
                    <a16:creationId xmlns:a16="http://schemas.microsoft.com/office/drawing/2014/main" id="{2CB94CB6-B706-6E7E-6DA9-7328F5D1BA60}"/>
                  </a:ext>
                </a:extLst>
              </p:cNvPr>
              <p:cNvSpPr txBox="1">
                <a:spLocks noRot="1" noChangeAspect="1" noMove="1" noResize="1" noEditPoints="1" noAdjustHandles="1" noChangeArrowheads="1" noChangeShapeType="1" noTextEdit="1"/>
              </p:cNvSpPr>
              <p:nvPr/>
            </p:nvSpPr>
            <p:spPr>
              <a:xfrm>
                <a:off x="6165583" y="2273224"/>
                <a:ext cx="512683" cy="369332"/>
              </a:xfrm>
              <a:prstGeom prst="rect">
                <a:avLst/>
              </a:prstGeom>
              <a:blipFill>
                <a:blip r:embed="rId6"/>
                <a:stretch>
                  <a:fillRect/>
                </a:stretch>
              </a:blipFill>
            </p:spPr>
            <p:txBody>
              <a:bodyPr/>
              <a:lstStyle/>
              <a:p>
                <a:r>
                  <a:rPr lang="zh-CN" altLang="en-US">
                    <a:noFill/>
                  </a:rPr>
                  <a:t> </a:t>
                </a:r>
              </a:p>
            </p:txBody>
          </p:sp>
        </mc:Fallback>
      </mc:AlternateContent>
      <p:cxnSp>
        <p:nvCxnSpPr>
          <p:cNvPr id="32" name="直接箭头连接符 31">
            <a:extLst>
              <a:ext uri="{FF2B5EF4-FFF2-40B4-BE49-F238E27FC236}">
                <a16:creationId xmlns:a16="http://schemas.microsoft.com/office/drawing/2014/main" id="{1E343F5C-7935-6F12-16FB-80C488FEE2E8}"/>
              </a:ext>
            </a:extLst>
          </p:cNvPr>
          <p:cNvCxnSpPr>
            <a:cxnSpLocks/>
          </p:cNvCxnSpPr>
          <p:nvPr/>
        </p:nvCxnSpPr>
        <p:spPr>
          <a:xfrm flipV="1">
            <a:off x="6885686" y="2264853"/>
            <a:ext cx="512683" cy="500152"/>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cxnSp>
        <p:nvCxnSpPr>
          <p:cNvPr id="37" name="直接箭头连接符 36">
            <a:extLst>
              <a:ext uri="{FF2B5EF4-FFF2-40B4-BE49-F238E27FC236}">
                <a16:creationId xmlns:a16="http://schemas.microsoft.com/office/drawing/2014/main" id="{8F24E207-92D5-404F-6D5C-96E6425E99E2}"/>
              </a:ext>
            </a:extLst>
          </p:cNvPr>
          <p:cNvCxnSpPr>
            <a:cxnSpLocks/>
          </p:cNvCxnSpPr>
          <p:nvPr/>
        </p:nvCxnSpPr>
        <p:spPr>
          <a:xfrm flipH="1">
            <a:off x="6575482" y="2258292"/>
            <a:ext cx="458089" cy="414100"/>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sp>
        <p:nvSpPr>
          <p:cNvPr id="38" name="椭圆 37">
            <a:extLst>
              <a:ext uri="{FF2B5EF4-FFF2-40B4-BE49-F238E27FC236}">
                <a16:creationId xmlns:a16="http://schemas.microsoft.com/office/drawing/2014/main" id="{38D6E531-BADE-4B0C-DDC7-F20D7AD4A33B}"/>
              </a:ext>
            </a:extLst>
          </p:cNvPr>
          <p:cNvSpPr/>
          <p:nvPr/>
        </p:nvSpPr>
        <p:spPr>
          <a:xfrm>
            <a:off x="7024580" y="2405184"/>
            <a:ext cx="209235" cy="231339"/>
          </a:xfrm>
          <a:prstGeom prst="ellipse">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7" name="AutoShape 21">
            <a:extLst>
              <a:ext uri="{FF2B5EF4-FFF2-40B4-BE49-F238E27FC236}">
                <a16:creationId xmlns:a16="http://schemas.microsoft.com/office/drawing/2014/main" id="{FEF948E8-18CE-D04F-0138-4D753DF9C147}"/>
              </a:ext>
            </a:extLst>
          </p:cNvPr>
          <p:cNvSpPr>
            <a:spLocks noChangeArrowheads="1"/>
          </p:cNvSpPr>
          <p:nvPr/>
        </p:nvSpPr>
        <p:spPr bwMode="auto">
          <a:xfrm>
            <a:off x="762287" y="3170803"/>
            <a:ext cx="7089047" cy="980230"/>
          </a:xfrm>
          <a:prstGeom prst="roundRect">
            <a:avLst>
              <a:gd name="adj" fmla="val 16667"/>
            </a:avLst>
          </a:prstGeom>
          <a:solidFill>
            <a:srgbClr val="00FF00">
              <a:alpha val="50195"/>
            </a:srgbClr>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en-US" altLang="zh-CN" sz="1350">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58" name="矩形 57">
                <a:extLst>
                  <a:ext uri="{FF2B5EF4-FFF2-40B4-BE49-F238E27FC236}">
                    <a16:creationId xmlns:a16="http://schemas.microsoft.com/office/drawing/2014/main" id="{A668169A-507D-FA70-6A7D-DDCD0F80BC6E}"/>
                  </a:ext>
                </a:extLst>
              </p:cNvPr>
              <p:cNvSpPr/>
              <p:nvPr/>
            </p:nvSpPr>
            <p:spPr>
              <a:xfrm>
                <a:off x="884267" y="3304875"/>
                <a:ext cx="6845086" cy="767005"/>
              </a:xfrm>
              <a:prstGeom prst="rect">
                <a:avLst/>
              </a:prstGeom>
            </p:spPr>
            <p:txBody>
              <a:bodyPr wrap="square">
                <a:spAutoFit/>
              </a:bodyPr>
              <a:lstStyle/>
              <a:p>
                <a:pPr marL="342900" lvl="0" indent="-342900">
                  <a:buFont typeface="Arial" panose="020B0604020202020204" pitchFamily="34" charset="0"/>
                  <a:buChar char="•"/>
                  <a:defRPr/>
                </a:pPr>
                <a14:m>
                  <m:oMath xmlns:m="http://schemas.openxmlformats.org/officeDocument/2006/math">
                    <m:r>
                      <a:rPr lang="en-US" altLang="zh-CN" sz="2000" i="1" smtClean="0">
                        <a:solidFill>
                          <a:srgbClr val="003399"/>
                        </a:solidFill>
                        <a:latin typeface="Cambria Math" panose="02040503050406030204" pitchFamily="18" charset="0"/>
                        <a:ea typeface="Tahoma" panose="020B0604030504040204" pitchFamily="34" charset="0"/>
                        <a:cs typeface="Tahoma" panose="020B0604030504040204" pitchFamily="34" charset="0"/>
                      </a:rPr>
                      <m:t>𝜙</m:t>
                    </m:r>
                    <m:d>
                      <m:dPr>
                        <m:ctrlPr>
                          <a:rPr lang="en-US" altLang="zh-CN" sz="2000" b="0" i="1" smtClean="0">
                            <a:solidFill>
                              <a:srgbClr val="003399"/>
                            </a:solidFill>
                            <a:latin typeface="Cambria Math" panose="02040503050406030204" pitchFamily="18" charset="0"/>
                            <a:ea typeface="Tahoma" panose="020B0604030504040204" pitchFamily="34" charset="0"/>
                            <a:cs typeface="Tahoma" panose="020B0604030504040204" pitchFamily="34" charset="0"/>
                          </a:rPr>
                        </m:ctrlPr>
                      </m:dPr>
                      <m:e>
                        <m:sSub>
                          <m:sSubPr>
                            <m:ctrlPr>
                              <a:rPr lang="en-US" altLang="zh-CN" sz="2000" b="0" i="1" smtClean="0">
                                <a:solidFill>
                                  <a:srgbClr val="003399"/>
                                </a:solidFill>
                                <a:latin typeface="Cambria Math" panose="02040503050406030204" pitchFamily="18" charset="0"/>
                                <a:ea typeface="Tahoma" panose="020B0604030504040204" pitchFamily="34" charset="0"/>
                                <a:cs typeface="Tahoma" panose="020B0604030504040204" pitchFamily="34" charset="0"/>
                              </a:rPr>
                            </m:ctrlPr>
                          </m:sSubPr>
                          <m:e>
                            <m:r>
                              <a:rPr lang="en-US" altLang="zh-CN" sz="2000" b="0" i="1" smtClean="0">
                                <a:solidFill>
                                  <a:srgbClr val="003399"/>
                                </a:solidFill>
                                <a:latin typeface="Cambria Math" panose="02040503050406030204" pitchFamily="18" charset="0"/>
                                <a:ea typeface="Tahoma" panose="020B0604030504040204" pitchFamily="34" charset="0"/>
                                <a:cs typeface="Tahoma" panose="020B0604030504040204" pitchFamily="34" charset="0"/>
                              </a:rPr>
                              <m:t>𝑟</m:t>
                            </m:r>
                          </m:e>
                          <m:sub>
                            <m:r>
                              <a:rPr lang="en-US" altLang="zh-CN" sz="2000" b="0" i="1" smtClean="0">
                                <a:solidFill>
                                  <a:srgbClr val="003399"/>
                                </a:solidFill>
                                <a:latin typeface="Cambria Math" panose="02040503050406030204" pitchFamily="18" charset="0"/>
                                <a:ea typeface="Tahoma" panose="020B0604030504040204" pitchFamily="34" charset="0"/>
                                <a:cs typeface="Tahoma" panose="020B0604030504040204" pitchFamily="34" charset="0"/>
                              </a:rPr>
                              <m:t>1</m:t>
                            </m:r>
                          </m:sub>
                        </m:sSub>
                        <m:r>
                          <a:rPr lang="en-US" altLang="zh-CN" sz="2000" b="0" i="1" smtClean="0">
                            <a:solidFill>
                              <a:srgbClr val="003399"/>
                            </a:solidFill>
                            <a:latin typeface="Cambria Math" panose="02040503050406030204" pitchFamily="18" charset="0"/>
                            <a:ea typeface="Tahoma" panose="020B0604030504040204" pitchFamily="34" charset="0"/>
                            <a:cs typeface="Tahoma" panose="020B0604030504040204" pitchFamily="34" charset="0"/>
                          </a:rPr>
                          <m:t>,</m:t>
                        </m:r>
                        <m:sSub>
                          <m:sSubPr>
                            <m:ctrlPr>
                              <a:rPr lang="en-US" altLang="zh-CN" sz="2000" b="0" i="1" smtClean="0">
                                <a:solidFill>
                                  <a:srgbClr val="003399"/>
                                </a:solidFill>
                                <a:latin typeface="Cambria Math" panose="02040503050406030204" pitchFamily="18" charset="0"/>
                                <a:ea typeface="Tahoma" panose="020B0604030504040204" pitchFamily="34" charset="0"/>
                                <a:cs typeface="Tahoma" panose="020B0604030504040204" pitchFamily="34" charset="0"/>
                              </a:rPr>
                            </m:ctrlPr>
                          </m:sSubPr>
                          <m:e>
                            <m:r>
                              <a:rPr lang="en-US" altLang="zh-CN" sz="2000" b="0" i="1" smtClean="0">
                                <a:solidFill>
                                  <a:srgbClr val="003399"/>
                                </a:solidFill>
                                <a:latin typeface="Cambria Math" panose="02040503050406030204" pitchFamily="18" charset="0"/>
                                <a:ea typeface="Tahoma" panose="020B0604030504040204" pitchFamily="34" charset="0"/>
                                <a:cs typeface="Tahoma" panose="020B0604030504040204" pitchFamily="34" charset="0"/>
                              </a:rPr>
                              <m:t>𝑟</m:t>
                            </m:r>
                          </m:e>
                          <m:sub>
                            <m:r>
                              <a:rPr lang="en-US" altLang="zh-CN" sz="2000" b="0" i="1" smtClean="0">
                                <a:solidFill>
                                  <a:srgbClr val="003399"/>
                                </a:solidFill>
                                <a:latin typeface="Cambria Math" panose="02040503050406030204" pitchFamily="18" charset="0"/>
                                <a:ea typeface="Tahoma" panose="020B0604030504040204" pitchFamily="34" charset="0"/>
                                <a:cs typeface="Tahoma" panose="020B0604030504040204" pitchFamily="34" charset="0"/>
                              </a:rPr>
                              <m:t>2</m:t>
                            </m:r>
                          </m:sub>
                        </m:sSub>
                      </m:e>
                    </m:d>
                    <m:r>
                      <a:rPr lang="en-US" altLang="zh-CN" sz="2000" b="0" i="1" smtClean="0">
                        <a:solidFill>
                          <a:srgbClr val="003399"/>
                        </a:solidFill>
                        <a:latin typeface="Cambria Math" panose="02040503050406030204" pitchFamily="18" charset="0"/>
                        <a:ea typeface="Tahoma" panose="020B0604030504040204" pitchFamily="34" charset="0"/>
                        <a:cs typeface="Tahoma" panose="020B0604030504040204" pitchFamily="34" charset="0"/>
                      </a:rPr>
                      <m:t>=</m:t>
                    </m:r>
                    <m:f>
                      <m:fPr>
                        <m:ctrlPr>
                          <a:rPr lang="en-US" altLang="zh-CN" sz="2000" b="0" i="1" smtClean="0">
                            <a:solidFill>
                              <a:srgbClr val="003399"/>
                            </a:solidFill>
                            <a:latin typeface="Cambria Math" panose="02040503050406030204" pitchFamily="18" charset="0"/>
                            <a:ea typeface="Tahoma" panose="020B0604030504040204" pitchFamily="34" charset="0"/>
                            <a:cs typeface="Tahoma" panose="020B0604030504040204" pitchFamily="34" charset="0"/>
                          </a:rPr>
                        </m:ctrlPr>
                      </m:fPr>
                      <m:num>
                        <m:r>
                          <a:rPr lang="en-US" altLang="zh-CN" sz="2000" b="0" i="1" smtClean="0">
                            <a:solidFill>
                              <a:srgbClr val="003399"/>
                            </a:solidFill>
                            <a:latin typeface="Cambria Math" panose="02040503050406030204" pitchFamily="18" charset="0"/>
                            <a:ea typeface="Tahoma" panose="020B0604030504040204" pitchFamily="34" charset="0"/>
                            <a:cs typeface="Tahoma" panose="020B0604030504040204" pitchFamily="34" charset="0"/>
                          </a:rPr>
                          <m:t>1</m:t>
                        </m:r>
                      </m:num>
                      <m:den>
                        <m:rad>
                          <m:radPr>
                            <m:degHide m:val="on"/>
                            <m:ctrlPr>
                              <a:rPr lang="en-US" altLang="zh-CN" sz="2000" b="0" i="1" smtClean="0">
                                <a:solidFill>
                                  <a:srgbClr val="003399"/>
                                </a:solidFill>
                                <a:latin typeface="Cambria Math" panose="02040503050406030204" pitchFamily="18" charset="0"/>
                                <a:ea typeface="Tahoma" panose="020B0604030504040204" pitchFamily="34" charset="0"/>
                                <a:cs typeface="Tahoma" panose="020B0604030504040204" pitchFamily="34" charset="0"/>
                              </a:rPr>
                            </m:ctrlPr>
                          </m:radPr>
                          <m:deg/>
                          <m:e>
                            <m:r>
                              <a:rPr lang="en-US" altLang="zh-CN" sz="2000" b="0" i="1" smtClean="0">
                                <a:solidFill>
                                  <a:srgbClr val="003399"/>
                                </a:solidFill>
                                <a:latin typeface="Cambria Math" panose="02040503050406030204" pitchFamily="18" charset="0"/>
                                <a:ea typeface="Tahoma" panose="020B0604030504040204" pitchFamily="34" charset="0"/>
                                <a:cs typeface="Tahoma" panose="020B0604030504040204" pitchFamily="34" charset="0"/>
                              </a:rPr>
                              <m:t>2(1+</m:t>
                            </m:r>
                            <m:r>
                              <a:rPr lang="en-US" altLang="zh-CN" sz="2000" b="0" i="1" smtClean="0">
                                <a:solidFill>
                                  <a:srgbClr val="003399"/>
                                </a:solidFill>
                                <a:latin typeface="Cambria Math" panose="02040503050406030204" pitchFamily="18" charset="0"/>
                                <a:ea typeface="Tahoma" panose="020B0604030504040204" pitchFamily="34" charset="0"/>
                                <a:cs typeface="Tahoma" panose="020B0604030504040204" pitchFamily="34" charset="0"/>
                              </a:rPr>
                              <m:t>𝑆</m:t>
                            </m:r>
                            <m:r>
                              <a:rPr lang="en-US" altLang="zh-CN" sz="2000" b="0" i="1" smtClean="0">
                                <a:solidFill>
                                  <a:srgbClr val="003399"/>
                                </a:solidFill>
                                <a:latin typeface="Cambria Math" panose="02040503050406030204" pitchFamily="18" charset="0"/>
                                <a:ea typeface="Tahoma" panose="020B0604030504040204" pitchFamily="34" charset="0"/>
                                <a:cs typeface="Tahoma" panose="020B0604030504040204" pitchFamily="34" charset="0"/>
                              </a:rPr>
                              <m:t>)</m:t>
                            </m:r>
                          </m:e>
                        </m:rad>
                      </m:den>
                    </m:f>
                    <m:r>
                      <a:rPr lang="en-US" altLang="zh-CN" sz="2000" b="0" i="1" smtClean="0">
                        <a:solidFill>
                          <a:srgbClr val="003399"/>
                        </a:solidFill>
                        <a:latin typeface="Cambria Math" panose="02040503050406030204" pitchFamily="18" charset="0"/>
                        <a:ea typeface="Tahoma" panose="020B0604030504040204" pitchFamily="34" charset="0"/>
                        <a:cs typeface="Tahoma" panose="020B0604030504040204" pitchFamily="34" charset="0"/>
                      </a:rPr>
                      <m:t>(</m:t>
                    </m:r>
                    <m:sSup>
                      <m:sSupPr>
                        <m:ctrlPr>
                          <a:rPr lang="en-US" altLang="zh-CN" sz="2000" b="0" i="1" smtClean="0">
                            <a:solidFill>
                              <a:srgbClr val="003399"/>
                            </a:solidFill>
                            <a:latin typeface="Cambria Math" panose="02040503050406030204" pitchFamily="18" charset="0"/>
                            <a:ea typeface="Tahoma" panose="020B0604030504040204" pitchFamily="34" charset="0"/>
                            <a:cs typeface="Tahoma" panose="020B0604030504040204" pitchFamily="34" charset="0"/>
                          </a:rPr>
                        </m:ctrlPr>
                      </m:sSupPr>
                      <m:e>
                        <m:r>
                          <a:rPr lang="en-US" altLang="zh-CN" sz="2000" b="0" i="1" smtClean="0">
                            <a:solidFill>
                              <a:srgbClr val="003399"/>
                            </a:solidFill>
                            <a:latin typeface="Cambria Math" panose="02040503050406030204" pitchFamily="18" charset="0"/>
                            <a:ea typeface="Tahoma" panose="020B0604030504040204" pitchFamily="34" charset="0"/>
                            <a:cs typeface="Tahoma" panose="020B0604030504040204" pitchFamily="34" charset="0"/>
                          </a:rPr>
                          <m:t>𝑒</m:t>
                        </m:r>
                      </m:e>
                      <m:sup>
                        <m:r>
                          <a:rPr lang="en-US" altLang="zh-CN" sz="2000" b="0" i="1" smtClean="0">
                            <a:solidFill>
                              <a:srgbClr val="003399"/>
                            </a:solidFill>
                            <a:latin typeface="Cambria Math" panose="02040503050406030204" pitchFamily="18" charset="0"/>
                            <a:ea typeface="Tahoma" panose="020B0604030504040204" pitchFamily="34" charset="0"/>
                            <a:cs typeface="Tahoma" panose="020B0604030504040204" pitchFamily="34" charset="0"/>
                          </a:rPr>
                          <m:t>−(</m:t>
                        </m:r>
                        <m:f>
                          <m:fPr>
                            <m:ctrlPr>
                              <a:rPr lang="en-US" altLang="zh-CN" sz="2000" b="0" i="1" smtClean="0">
                                <a:solidFill>
                                  <a:srgbClr val="003399"/>
                                </a:solidFill>
                                <a:latin typeface="Cambria Math" panose="02040503050406030204" pitchFamily="18" charset="0"/>
                                <a:ea typeface="Tahoma" panose="020B0604030504040204" pitchFamily="34" charset="0"/>
                                <a:cs typeface="Tahoma" panose="020B0604030504040204" pitchFamily="34" charset="0"/>
                              </a:rPr>
                            </m:ctrlPr>
                          </m:fPr>
                          <m:num>
                            <m:d>
                              <m:dPr>
                                <m:begChr m:val="|"/>
                                <m:endChr m:val="|"/>
                                <m:ctrlPr>
                                  <a:rPr lang="en-US" altLang="zh-CN" sz="2000" b="0" i="1" smtClean="0">
                                    <a:solidFill>
                                      <a:srgbClr val="003399"/>
                                    </a:solidFill>
                                    <a:latin typeface="Cambria Math" panose="02040503050406030204" pitchFamily="18" charset="0"/>
                                    <a:ea typeface="Tahoma" panose="020B0604030504040204" pitchFamily="34" charset="0"/>
                                    <a:cs typeface="Tahoma" panose="020B0604030504040204" pitchFamily="34" charset="0"/>
                                  </a:rPr>
                                </m:ctrlPr>
                              </m:dPr>
                              <m:e>
                                <m:sSub>
                                  <m:sSubPr>
                                    <m:ctrlPr>
                                      <a:rPr lang="en-US" altLang="zh-CN" sz="2000" b="0" i="1" dirty="0" smtClean="0">
                                        <a:solidFill>
                                          <a:srgbClr val="003399"/>
                                        </a:solidFill>
                                        <a:latin typeface="Cambria Math" panose="02040503050406030204" pitchFamily="18" charset="0"/>
                                        <a:ea typeface="Tahoma" panose="020B0604030504040204" pitchFamily="34" charset="0"/>
                                        <a:cs typeface="Tahoma" panose="020B0604030504040204" pitchFamily="34" charset="0"/>
                                      </a:rPr>
                                    </m:ctrlPr>
                                  </m:sSubPr>
                                  <m:e>
                                    <m:acc>
                                      <m:accPr>
                                        <m:chr m:val="⃗"/>
                                        <m:ctrlPr>
                                          <a:rPr lang="en-US" altLang="zh-CN" sz="2000" b="0" i="1" smtClean="0">
                                            <a:solidFill>
                                              <a:srgbClr val="003399"/>
                                            </a:solidFill>
                                            <a:latin typeface="Cambria Math" panose="02040503050406030204" pitchFamily="18" charset="0"/>
                                            <a:ea typeface="Tahoma" panose="020B0604030504040204" pitchFamily="34" charset="0"/>
                                            <a:cs typeface="Tahoma" panose="020B0604030504040204" pitchFamily="34" charset="0"/>
                                          </a:rPr>
                                        </m:ctrlPr>
                                      </m:accPr>
                                      <m:e>
                                        <m:r>
                                          <a:rPr lang="en-US" altLang="zh-CN" sz="2000" b="0" i="1" smtClean="0">
                                            <a:solidFill>
                                              <a:srgbClr val="003399"/>
                                            </a:solidFill>
                                            <a:latin typeface="Cambria Math" panose="02040503050406030204" pitchFamily="18" charset="0"/>
                                            <a:ea typeface="Tahoma" panose="020B0604030504040204" pitchFamily="34" charset="0"/>
                                            <a:cs typeface="Tahoma" panose="020B0604030504040204" pitchFamily="34" charset="0"/>
                                          </a:rPr>
                                          <m:t>𝑟</m:t>
                                        </m:r>
                                      </m:e>
                                    </m:acc>
                                  </m:e>
                                  <m:sub>
                                    <m:r>
                                      <a:rPr lang="en-US" altLang="zh-CN" sz="2000" b="0" i="1" dirty="0" smtClean="0">
                                        <a:solidFill>
                                          <a:srgbClr val="003399"/>
                                        </a:solidFill>
                                        <a:latin typeface="Cambria Math" panose="02040503050406030204" pitchFamily="18" charset="0"/>
                                        <a:ea typeface="Tahoma" panose="020B0604030504040204" pitchFamily="34" charset="0"/>
                                        <a:cs typeface="Tahoma" panose="020B0604030504040204" pitchFamily="34" charset="0"/>
                                      </a:rPr>
                                      <m:t>1</m:t>
                                    </m:r>
                                  </m:sub>
                                </m:sSub>
                                <m:r>
                                  <a:rPr lang="en-US" altLang="zh-CN" sz="2000" b="0" i="1" smtClean="0">
                                    <a:solidFill>
                                      <a:srgbClr val="003399"/>
                                    </a:solidFill>
                                    <a:latin typeface="Cambria Math" panose="02040503050406030204" pitchFamily="18" charset="0"/>
                                    <a:ea typeface="Tahoma" panose="020B0604030504040204" pitchFamily="34" charset="0"/>
                                    <a:cs typeface="Tahoma" panose="020B0604030504040204" pitchFamily="34" charset="0"/>
                                  </a:rPr>
                                  <m:t>−</m:t>
                                </m:r>
                                <m:sSub>
                                  <m:sSubPr>
                                    <m:ctrlPr>
                                      <a:rPr lang="en-US" altLang="zh-CN" sz="2000" b="0" i="1" smtClean="0">
                                        <a:solidFill>
                                          <a:srgbClr val="003399"/>
                                        </a:solidFill>
                                        <a:latin typeface="Cambria Math" panose="02040503050406030204" pitchFamily="18" charset="0"/>
                                        <a:ea typeface="Tahoma" panose="020B0604030504040204" pitchFamily="34" charset="0"/>
                                        <a:cs typeface="Tahoma" panose="020B0604030504040204" pitchFamily="34" charset="0"/>
                                      </a:rPr>
                                    </m:ctrlPr>
                                  </m:sSubPr>
                                  <m:e>
                                    <m:acc>
                                      <m:accPr>
                                        <m:chr m:val="⃗"/>
                                        <m:ctrlPr>
                                          <a:rPr lang="en-US" altLang="zh-CN" sz="2000" b="0" i="1" smtClean="0">
                                            <a:solidFill>
                                              <a:srgbClr val="003399"/>
                                            </a:solidFill>
                                            <a:latin typeface="Cambria Math" panose="02040503050406030204" pitchFamily="18" charset="0"/>
                                            <a:ea typeface="Tahoma" panose="020B0604030504040204" pitchFamily="34" charset="0"/>
                                            <a:cs typeface="Tahoma" panose="020B0604030504040204" pitchFamily="34" charset="0"/>
                                          </a:rPr>
                                        </m:ctrlPr>
                                      </m:accPr>
                                      <m:e>
                                        <m:r>
                                          <a:rPr lang="en-US" altLang="zh-CN" sz="2000" b="0" i="1" smtClean="0">
                                            <a:solidFill>
                                              <a:srgbClr val="003399"/>
                                            </a:solidFill>
                                            <a:latin typeface="Cambria Math" panose="02040503050406030204" pitchFamily="18" charset="0"/>
                                            <a:ea typeface="Tahoma" panose="020B0604030504040204" pitchFamily="34" charset="0"/>
                                            <a:cs typeface="Tahoma" panose="020B0604030504040204" pitchFamily="34" charset="0"/>
                                          </a:rPr>
                                          <m:t>𝑅</m:t>
                                        </m:r>
                                      </m:e>
                                    </m:acc>
                                  </m:e>
                                  <m:sub>
                                    <m:r>
                                      <a:rPr lang="en-US" altLang="zh-CN" sz="2000" b="0" i="1" smtClean="0">
                                        <a:solidFill>
                                          <a:srgbClr val="003399"/>
                                        </a:solidFill>
                                        <a:latin typeface="Cambria Math" panose="02040503050406030204" pitchFamily="18" charset="0"/>
                                        <a:ea typeface="Tahoma" panose="020B0604030504040204" pitchFamily="34" charset="0"/>
                                        <a:cs typeface="Tahoma" panose="020B0604030504040204" pitchFamily="34" charset="0"/>
                                      </a:rPr>
                                      <m:t>1</m:t>
                                    </m:r>
                                  </m:sub>
                                </m:sSub>
                              </m:e>
                            </m:d>
                          </m:num>
                          <m:den>
                            <m:sSub>
                              <m:sSubPr>
                                <m:ctrlPr>
                                  <a:rPr lang="en-US" altLang="zh-CN" sz="2000" b="0" i="1" smtClean="0">
                                    <a:solidFill>
                                      <a:srgbClr val="003399"/>
                                    </a:solidFill>
                                    <a:latin typeface="Cambria Math" panose="02040503050406030204" pitchFamily="18" charset="0"/>
                                    <a:ea typeface="Tahoma" panose="020B0604030504040204" pitchFamily="34" charset="0"/>
                                    <a:cs typeface="Tahoma" panose="020B0604030504040204" pitchFamily="34" charset="0"/>
                                  </a:rPr>
                                </m:ctrlPr>
                              </m:sSubPr>
                              <m:e>
                                <m:r>
                                  <a:rPr lang="en-US" altLang="zh-CN" sz="2000" b="0" i="1" smtClean="0">
                                    <a:solidFill>
                                      <a:srgbClr val="003399"/>
                                    </a:solidFill>
                                    <a:latin typeface="Cambria Math" panose="02040503050406030204" pitchFamily="18" charset="0"/>
                                    <a:ea typeface="Tahoma" panose="020B0604030504040204" pitchFamily="34" charset="0"/>
                                    <a:cs typeface="Tahoma" panose="020B0604030504040204" pitchFamily="34" charset="0"/>
                                  </a:rPr>
                                  <m:t>𝑎</m:t>
                                </m:r>
                              </m:e>
                              <m:sub>
                                <m:r>
                                  <a:rPr lang="en-US" altLang="zh-CN" sz="2000" b="0" i="1" smtClean="0">
                                    <a:solidFill>
                                      <a:srgbClr val="003399"/>
                                    </a:solidFill>
                                    <a:latin typeface="Cambria Math" panose="02040503050406030204" pitchFamily="18" charset="0"/>
                                    <a:ea typeface="Tahoma" panose="020B0604030504040204" pitchFamily="34" charset="0"/>
                                    <a:cs typeface="Tahoma" panose="020B0604030504040204" pitchFamily="34" charset="0"/>
                                  </a:rPr>
                                  <m:t>𝐵</m:t>
                                </m:r>
                              </m:sub>
                            </m:sSub>
                          </m:den>
                        </m:f>
                        <m:r>
                          <a:rPr lang="en-US" altLang="zh-CN" sz="2000" b="0" i="1" smtClean="0">
                            <a:solidFill>
                              <a:srgbClr val="003399"/>
                            </a:solidFill>
                            <a:latin typeface="Cambria Math" panose="02040503050406030204" pitchFamily="18" charset="0"/>
                            <a:ea typeface="Tahoma" panose="020B0604030504040204" pitchFamily="34" charset="0"/>
                            <a:cs typeface="Tahoma" panose="020B0604030504040204" pitchFamily="34" charset="0"/>
                          </a:rPr>
                          <m:t>+</m:t>
                        </m:r>
                        <m:f>
                          <m:fPr>
                            <m:ctrlPr>
                              <a:rPr lang="en-US" altLang="zh-CN" sz="2000" i="1">
                                <a:solidFill>
                                  <a:srgbClr val="003399"/>
                                </a:solidFill>
                                <a:latin typeface="Cambria Math" panose="02040503050406030204" pitchFamily="18" charset="0"/>
                                <a:ea typeface="Tahoma" panose="020B0604030504040204" pitchFamily="34" charset="0"/>
                                <a:cs typeface="Tahoma" panose="020B0604030504040204" pitchFamily="34" charset="0"/>
                              </a:rPr>
                            </m:ctrlPr>
                          </m:fPr>
                          <m:num>
                            <m:d>
                              <m:dPr>
                                <m:begChr m:val="|"/>
                                <m:endChr m:val="|"/>
                                <m:ctrlPr>
                                  <a:rPr lang="en-US" altLang="zh-CN" sz="2000" i="1">
                                    <a:solidFill>
                                      <a:srgbClr val="003399"/>
                                    </a:solidFill>
                                    <a:latin typeface="Cambria Math" panose="02040503050406030204" pitchFamily="18" charset="0"/>
                                    <a:ea typeface="Tahoma" panose="020B0604030504040204" pitchFamily="34" charset="0"/>
                                    <a:cs typeface="Tahoma" panose="020B0604030504040204" pitchFamily="34" charset="0"/>
                                  </a:rPr>
                                </m:ctrlPr>
                              </m:dPr>
                              <m:e>
                                <m:sSub>
                                  <m:sSubPr>
                                    <m:ctrlPr>
                                      <a:rPr lang="en-US" altLang="zh-CN" sz="2000" i="1" dirty="0">
                                        <a:solidFill>
                                          <a:srgbClr val="003399"/>
                                        </a:solidFill>
                                        <a:latin typeface="Cambria Math" panose="02040503050406030204" pitchFamily="18" charset="0"/>
                                        <a:ea typeface="Tahoma" panose="020B0604030504040204" pitchFamily="34" charset="0"/>
                                        <a:cs typeface="Tahoma" panose="020B0604030504040204" pitchFamily="34" charset="0"/>
                                      </a:rPr>
                                    </m:ctrlPr>
                                  </m:sSubPr>
                                  <m:e>
                                    <m:acc>
                                      <m:accPr>
                                        <m:chr m:val="⃗"/>
                                        <m:ctrlPr>
                                          <a:rPr lang="en-US" altLang="zh-CN" sz="2000" i="1">
                                            <a:solidFill>
                                              <a:srgbClr val="003399"/>
                                            </a:solidFill>
                                            <a:latin typeface="Cambria Math" panose="02040503050406030204" pitchFamily="18" charset="0"/>
                                            <a:ea typeface="Tahoma" panose="020B0604030504040204" pitchFamily="34" charset="0"/>
                                            <a:cs typeface="Tahoma" panose="020B0604030504040204" pitchFamily="34" charset="0"/>
                                          </a:rPr>
                                        </m:ctrlPr>
                                      </m:accPr>
                                      <m:e>
                                        <m:r>
                                          <a:rPr lang="en-US" altLang="zh-CN" sz="2000" i="1">
                                            <a:solidFill>
                                              <a:srgbClr val="003399"/>
                                            </a:solidFill>
                                            <a:latin typeface="Cambria Math" panose="02040503050406030204" pitchFamily="18" charset="0"/>
                                            <a:ea typeface="Tahoma" panose="020B0604030504040204" pitchFamily="34" charset="0"/>
                                            <a:cs typeface="Tahoma" panose="020B0604030504040204" pitchFamily="34" charset="0"/>
                                          </a:rPr>
                                          <m:t>𝑟</m:t>
                                        </m:r>
                                      </m:e>
                                    </m:acc>
                                  </m:e>
                                  <m:sub>
                                    <m:r>
                                      <a:rPr lang="en-US" altLang="zh-CN" sz="2000" b="0" i="1" smtClean="0">
                                        <a:solidFill>
                                          <a:srgbClr val="003399"/>
                                        </a:solidFill>
                                        <a:latin typeface="Cambria Math" panose="02040503050406030204" pitchFamily="18" charset="0"/>
                                        <a:ea typeface="Tahoma" panose="020B0604030504040204" pitchFamily="34" charset="0"/>
                                        <a:cs typeface="Tahoma" panose="020B0604030504040204" pitchFamily="34" charset="0"/>
                                      </a:rPr>
                                      <m:t>2</m:t>
                                    </m:r>
                                  </m:sub>
                                </m:sSub>
                                <m:r>
                                  <a:rPr lang="en-US" altLang="zh-CN" sz="2000" i="1">
                                    <a:solidFill>
                                      <a:srgbClr val="003399"/>
                                    </a:solidFill>
                                    <a:latin typeface="Cambria Math" panose="02040503050406030204" pitchFamily="18" charset="0"/>
                                    <a:ea typeface="Tahoma" panose="020B0604030504040204" pitchFamily="34" charset="0"/>
                                    <a:cs typeface="Tahoma" panose="020B0604030504040204" pitchFamily="34" charset="0"/>
                                  </a:rPr>
                                  <m:t>−</m:t>
                                </m:r>
                                <m:sSub>
                                  <m:sSubPr>
                                    <m:ctrlPr>
                                      <a:rPr lang="en-US" altLang="zh-CN" sz="2000" i="1">
                                        <a:solidFill>
                                          <a:srgbClr val="003399"/>
                                        </a:solidFill>
                                        <a:latin typeface="Cambria Math" panose="02040503050406030204" pitchFamily="18" charset="0"/>
                                        <a:ea typeface="Tahoma" panose="020B0604030504040204" pitchFamily="34" charset="0"/>
                                        <a:cs typeface="Tahoma" panose="020B0604030504040204" pitchFamily="34" charset="0"/>
                                      </a:rPr>
                                    </m:ctrlPr>
                                  </m:sSubPr>
                                  <m:e>
                                    <m:acc>
                                      <m:accPr>
                                        <m:chr m:val="⃗"/>
                                        <m:ctrlPr>
                                          <a:rPr lang="en-US" altLang="zh-CN" sz="2000" i="1">
                                            <a:solidFill>
                                              <a:srgbClr val="003399"/>
                                            </a:solidFill>
                                            <a:latin typeface="Cambria Math" panose="02040503050406030204" pitchFamily="18" charset="0"/>
                                            <a:ea typeface="Tahoma" panose="020B0604030504040204" pitchFamily="34" charset="0"/>
                                            <a:cs typeface="Tahoma" panose="020B0604030504040204" pitchFamily="34" charset="0"/>
                                          </a:rPr>
                                        </m:ctrlPr>
                                      </m:accPr>
                                      <m:e>
                                        <m:r>
                                          <a:rPr lang="en-US" altLang="zh-CN" sz="2000" i="1">
                                            <a:solidFill>
                                              <a:srgbClr val="003399"/>
                                            </a:solidFill>
                                            <a:latin typeface="Cambria Math" panose="02040503050406030204" pitchFamily="18" charset="0"/>
                                            <a:ea typeface="Tahoma" panose="020B0604030504040204" pitchFamily="34" charset="0"/>
                                            <a:cs typeface="Tahoma" panose="020B0604030504040204" pitchFamily="34" charset="0"/>
                                          </a:rPr>
                                          <m:t>𝑅</m:t>
                                        </m:r>
                                      </m:e>
                                    </m:acc>
                                  </m:e>
                                  <m:sub>
                                    <m:r>
                                      <a:rPr lang="en-US" altLang="zh-CN" sz="2000" b="0" i="1" smtClean="0">
                                        <a:solidFill>
                                          <a:srgbClr val="003399"/>
                                        </a:solidFill>
                                        <a:latin typeface="Cambria Math" panose="02040503050406030204" pitchFamily="18" charset="0"/>
                                        <a:ea typeface="Tahoma" panose="020B0604030504040204" pitchFamily="34" charset="0"/>
                                        <a:cs typeface="Tahoma" panose="020B0604030504040204" pitchFamily="34" charset="0"/>
                                      </a:rPr>
                                      <m:t>2</m:t>
                                    </m:r>
                                  </m:sub>
                                </m:sSub>
                              </m:e>
                            </m:d>
                          </m:num>
                          <m:den>
                            <m:sSub>
                              <m:sSubPr>
                                <m:ctrlPr>
                                  <a:rPr lang="en-US" altLang="zh-CN" sz="2000" b="0" i="1" smtClean="0">
                                    <a:solidFill>
                                      <a:srgbClr val="003399"/>
                                    </a:solidFill>
                                    <a:latin typeface="Cambria Math" panose="02040503050406030204" pitchFamily="18" charset="0"/>
                                    <a:ea typeface="Tahoma" panose="020B0604030504040204" pitchFamily="34" charset="0"/>
                                    <a:cs typeface="Tahoma" panose="020B0604030504040204" pitchFamily="34" charset="0"/>
                                  </a:rPr>
                                </m:ctrlPr>
                              </m:sSubPr>
                              <m:e>
                                <m:r>
                                  <a:rPr lang="en-US" altLang="zh-CN" sz="2000" i="1">
                                    <a:solidFill>
                                      <a:srgbClr val="003399"/>
                                    </a:solidFill>
                                    <a:latin typeface="Cambria Math" panose="02040503050406030204" pitchFamily="18" charset="0"/>
                                    <a:ea typeface="Tahoma" panose="020B0604030504040204" pitchFamily="34" charset="0"/>
                                    <a:cs typeface="Tahoma" panose="020B0604030504040204" pitchFamily="34" charset="0"/>
                                  </a:rPr>
                                  <m:t>𝑎</m:t>
                                </m:r>
                              </m:e>
                              <m:sub>
                                <m:r>
                                  <a:rPr lang="en-US" altLang="zh-CN" sz="2000" b="0" i="1" smtClean="0">
                                    <a:solidFill>
                                      <a:srgbClr val="003399"/>
                                    </a:solidFill>
                                    <a:latin typeface="Cambria Math" panose="02040503050406030204" pitchFamily="18" charset="0"/>
                                    <a:ea typeface="Tahoma" panose="020B0604030504040204" pitchFamily="34" charset="0"/>
                                    <a:cs typeface="Tahoma" panose="020B0604030504040204" pitchFamily="34" charset="0"/>
                                  </a:rPr>
                                  <m:t>𝐵</m:t>
                                </m:r>
                              </m:sub>
                            </m:sSub>
                          </m:den>
                        </m:f>
                        <m:r>
                          <a:rPr lang="en-US" altLang="zh-CN" sz="2000" b="0" i="1" smtClean="0">
                            <a:solidFill>
                              <a:srgbClr val="003399"/>
                            </a:solidFill>
                            <a:latin typeface="Cambria Math" panose="02040503050406030204" pitchFamily="18" charset="0"/>
                            <a:ea typeface="Tahoma" panose="020B0604030504040204" pitchFamily="34" charset="0"/>
                            <a:cs typeface="Tahoma" panose="020B0604030504040204" pitchFamily="34" charset="0"/>
                          </a:rPr>
                          <m:t>)</m:t>
                        </m:r>
                      </m:sup>
                    </m:sSup>
                  </m:oMath>
                </a14:m>
                <a:r>
                  <a:rPr lang="en-US" altLang="zh-CN" sz="2000" dirty="0">
                    <a:solidFill>
                      <a:srgbClr val="003399"/>
                    </a:solidFill>
                    <a:ea typeface="Tahoma" panose="020B0604030504040204" pitchFamily="34" charset="0"/>
                    <a:cs typeface="Tahoma" panose="020B0604030504040204" pitchFamily="34" charset="0"/>
                  </a:rPr>
                  <a:t>  + </a:t>
                </a:r>
                <a14:m>
                  <m:oMath xmlns:m="http://schemas.openxmlformats.org/officeDocument/2006/math">
                    <m:sSup>
                      <m:sSupPr>
                        <m:ctrlPr>
                          <a:rPr lang="en-US" altLang="zh-CN" sz="2000" i="1">
                            <a:solidFill>
                              <a:srgbClr val="003399"/>
                            </a:solidFill>
                            <a:latin typeface="Cambria Math" panose="02040503050406030204" pitchFamily="18" charset="0"/>
                            <a:ea typeface="Tahoma" panose="020B0604030504040204" pitchFamily="34" charset="0"/>
                            <a:cs typeface="Tahoma" panose="020B0604030504040204" pitchFamily="34" charset="0"/>
                          </a:rPr>
                        </m:ctrlPr>
                      </m:sSupPr>
                      <m:e>
                        <m:r>
                          <a:rPr lang="en-US" altLang="zh-CN" sz="2000" i="1">
                            <a:solidFill>
                              <a:srgbClr val="003399"/>
                            </a:solidFill>
                            <a:latin typeface="Cambria Math" panose="02040503050406030204" pitchFamily="18" charset="0"/>
                            <a:ea typeface="Tahoma" panose="020B0604030504040204" pitchFamily="34" charset="0"/>
                            <a:cs typeface="Tahoma" panose="020B0604030504040204" pitchFamily="34" charset="0"/>
                          </a:rPr>
                          <m:t>𝑒</m:t>
                        </m:r>
                      </m:e>
                      <m:sup>
                        <m:r>
                          <a:rPr lang="en-US" altLang="zh-CN" sz="2000" i="1">
                            <a:solidFill>
                              <a:srgbClr val="003399"/>
                            </a:solidFill>
                            <a:latin typeface="Cambria Math" panose="02040503050406030204" pitchFamily="18" charset="0"/>
                            <a:ea typeface="Tahoma" panose="020B0604030504040204" pitchFamily="34" charset="0"/>
                            <a:cs typeface="Tahoma" panose="020B0604030504040204" pitchFamily="34" charset="0"/>
                          </a:rPr>
                          <m:t>−(</m:t>
                        </m:r>
                        <m:f>
                          <m:fPr>
                            <m:ctrlPr>
                              <a:rPr lang="en-US" altLang="zh-CN" sz="2000" i="1">
                                <a:solidFill>
                                  <a:srgbClr val="003399"/>
                                </a:solidFill>
                                <a:latin typeface="Cambria Math" panose="02040503050406030204" pitchFamily="18" charset="0"/>
                                <a:ea typeface="Tahoma" panose="020B0604030504040204" pitchFamily="34" charset="0"/>
                                <a:cs typeface="Tahoma" panose="020B0604030504040204" pitchFamily="34" charset="0"/>
                              </a:rPr>
                            </m:ctrlPr>
                          </m:fPr>
                          <m:num>
                            <m:d>
                              <m:dPr>
                                <m:begChr m:val="|"/>
                                <m:endChr m:val="|"/>
                                <m:ctrlPr>
                                  <a:rPr lang="en-US" altLang="zh-CN" sz="2000" i="1">
                                    <a:solidFill>
                                      <a:srgbClr val="003399"/>
                                    </a:solidFill>
                                    <a:latin typeface="Cambria Math" panose="02040503050406030204" pitchFamily="18" charset="0"/>
                                    <a:ea typeface="Tahoma" panose="020B0604030504040204" pitchFamily="34" charset="0"/>
                                    <a:cs typeface="Tahoma" panose="020B0604030504040204" pitchFamily="34" charset="0"/>
                                  </a:rPr>
                                </m:ctrlPr>
                              </m:dPr>
                              <m:e>
                                <m:sSub>
                                  <m:sSubPr>
                                    <m:ctrlPr>
                                      <a:rPr lang="en-US" altLang="zh-CN" sz="2000" i="1" dirty="0">
                                        <a:solidFill>
                                          <a:srgbClr val="003399"/>
                                        </a:solidFill>
                                        <a:latin typeface="Cambria Math" panose="02040503050406030204" pitchFamily="18" charset="0"/>
                                        <a:ea typeface="Tahoma" panose="020B0604030504040204" pitchFamily="34" charset="0"/>
                                        <a:cs typeface="Tahoma" panose="020B0604030504040204" pitchFamily="34" charset="0"/>
                                      </a:rPr>
                                    </m:ctrlPr>
                                  </m:sSubPr>
                                  <m:e>
                                    <m:acc>
                                      <m:accPr>
                                        <m:chr m:val="⃗"/>
                                        <m:ctrlPr>
                                          <a:rPr lang="en-US" altLang="zh-CN" sz="2000" i="1">
                                            <a:solidFill>
                                              <a:srgbClr val="003399"/>
                                            </a:solidFill>
                                            <a:latin typeface="Cambria Math" panose="02040503050406030204" pitchFamily="18" charset="0"/>
                                            <a:ea typeface="Tahoma" panose="020B0604030504040204" pitchFamily="34" charset="0"/>
                                            <a:cs typeface="Tahoma" panose="020B0604030504040204" pitchFamily="34" charset="0"/>
                                          </a:rPr>
                                        </m:ctrlPr>
                                      </m:accPr>
                                      <m:e>
                                        <m:r>
                                          <a:rPr lang="en-US" altLang="zh-CN" sz="2000" i="1">
                                            <a:solidFill>
                                              <a:srgbClr val="003399"/>
                                            </a:solidFill>
                                            <a:latin typeface="Cambria Math" panose="02040503050406030204" pitchFamily="18" charset="0"/>
                                            <a:ea typeface="Tahoma" panose="020B0604030504040204" pitchFamily="34" charset="0"/>
                                            <a:cs typeface="Tahoma" panose="020B0604030504040204" pitchFamily="34" charset="0"/>
                                          </a:rPr>
                                          <m:t>𝑟</m:t>
                                        </m:r>
                                      </m:e>
                                    </m:acc>
                                  </m:e>
                                  <m:sub>
                                    <m:r>
                                      <a:rPr lang="en-US" altLang="zh-CN" sz="2000" b="0" i="1" smtClean="0">
                                        <a:solidFill>
                                          <a:srgbClr val="003399"/>
                                        </a:solidFill>
                                        <a:latin typeface="Cambria Math" panose="02040503050406030204" pitchFamily="18" charset="0"/>
                                        <a:ea typeface="Tahoma" panose="020B0604030504040204" pitchFamily="34" charset="0"/>
                                        <a:cs typeface="Tahoma" panose="020B0604030504040204" pitchFamily="34" charset="0"/>
                                      </a:rPr>
                                      <m:t>2</m:t>
                                    </m:r>
                                  </m:sub>
                                </m:sSub>
                                <m:r>
                                  <a:rPr lang="en-US" altLang="zh-CN" sz="2000" i="1">
                                    <a:solidFill>
                                      <a:srgbClr val="003399"/>
                                    </a:solidFill>
                                    <a:latin typeface="Cambria Math" panose="02040503050406030204" pitchFamily="18" charset="0"/>
                                    <a:ea typeface="Tahoma" panose="020B0604030504040204" pitchFamily="34" charset="0"/>
                                    <a:cs typeface="Tahoma" panose="020B0604030504040204" pitchFamily="34" charset="0"/>
                                  </a:rPr>
                                  <m:t>−</m:t>
                                </m:r>
                                <m:sSub>
                                  <m:sSubPr>
                                    <m:ctrlPr>
                                      <a:rPr lang="en-US" altLang="zh-CN" sz="2000" i="1">
                                        <a:solidFill>
                                          <a:srgbClr val="003399"/>
                                        </a:solidFill>
                                        <a:latin typeface="Cambria Math" panose="02040503050406030204" pitchFamily="18" charset="0"/>
                                        <a:ea typeface="Tahoma" panose="020B0604030504040204" pitchFamily="34" charset="0"/>
                                        <a:cs typeface="Tahoma" panose="020B0604030504040204" pitchFamily="34" charset="0"/>
                                      </a:rPr>
                                    </m:ctrlPr>
                                  </m:sSubPr>
                                  <m:e>
                                    <m:acc>
                                      <m:accPr>
                                        <m:chr m:val="⃗"/>
                                        <m:ctrlPr>
                                          <a:rPr lang="en-US" altLang="zh-CN" sz="2000" i="1">
                                            <a:solidFill>
                                              <a:srgbClr val="003399"/>
                                            </a:solidFill>
                                            <a:latin typeface="Cambria Math" panose="02040503050406030204" pitchFamily="18" charset="0"/>
                                            <a:ea typeface="Tahoma" panose="020B0604030504040204" pitchFamily="34" charset="0"/>
                                            <a:cs typeface="Tahoma" panose="020B0604030504040204" pitchFamily="34" charset="0"/>
                                          </a:rPr>
                                        </m:ctrlPr>
                                      </m:accPr>
                                      <m:e>
                                        <m:r>
                                          <a:rPr lang="en-US" altLang="zh-CN" sz="2000" i="1">
                                            <a:solidFill>
                                              <a:srgbClr val="003399"/>
                                            </a:solidFill>
                                            <a:latin typeface="Cambria Math" panose="02040503050406030204" pitchFamily="18" charset="0"/>
                                            <a:ea typeface="Tahoma" panose="020B0604030504040204" pitchFamily="34" charset="0"/>
                                            <a:cs typeface="Tahoma" panose="020B0604030504040204" pitchFamily="34" charset="0"/>
                                          </a:rPr>
                                          <m:t>𝑅</m:t>
                                        </m:r>
                                      </m:e>
                                    </m:acc>
                                  </m:e>
                                  <m:sub>
                                    <m:r>
                                      <a:rPr lang="en-US" altLang="zh-CN" sz="2000" i="1">
                                        <a:solidFill>
                                          <a:srgbClr val="003399"/>
                                        </a:solidFill>
                                        <a:latin typeface="Cambria Math" panose="02040503050406030204" pitchFamily="18" charset="0"/>
                                        <a:ea typeface="Tahoma" panose="020B0604030504040204" pitchFamily="34" charset="0"/>
                                        <a:cs typeface="Tahoma" panose="020B0604030504040204" pitchFamily="34" charset="0"/>
                                      </a:rPr>
                                      <m:t>1</m:t>
                                    </m:r>
                                  </m:sub>
                                </m:sSub>
                              </m:e>
                            </m:d>
                          </m:num>
                          <m:den>
                            <m:sSub>
                              <m:sSubPr>
                                <m:ctrlPr>
                                  <a:rPr lang="en-US" altLang="zh-CN" sz="2000" b="0" i="1" smtClean="0">
                                    <a:solidFill>
                                      <a:srgbClr val="003399"/>
                                    </a:solidFill>
                                    <a:latin typeface="Cambria Math" panose="02040503050406030204" pitchFamily="18" charset="0"/>
                                    <a:ea typeface="Tahoma" panose="020B0604030504040204" pitchFamily="34" charset="0"/>
                                    <a:cs typeface="Tahoma" panose="020B0604030504040204" pitchFamily="34" charset="0"/>
                                  </a:rPr>
                                </m:ctrlPr>
                              </m:sSubPr>
                              <m:e>
                                <m:r>
                                  <a:rPr lang="en-US" altLang="zh-CN" sz="2000" i="1">
                                    <a:solidFill>
                                      <a:srgbClr val="003399"/>
                                    </a:solidFill>
                                    <a:latin typeface="Cambria Math" panose="02040503050406030204" pitchFamily="18" charset="0"/>
                                    <a:ea typeface="Tahoma" panose="020B0604030504040204" pitchFamily="34" charset="0"/>
                                    <a:cs typeface="Tahoma" panose="020B0604030504040204" pitchFamily="34" charset="0"/>
                                  </a:rPr>
                                  <m:t>𝑎</m:t>
                                </m:r>
                              </m:e>
                              <m:sub>
                                <m:r>
                                  <a:rPr lang="en-US" altLang="zh-CN" sz="2000" b="0" i="1" smtClean="0">
                                    <a:solidFill>
                                      <a:srgbClr val="003399"/>
                                    </a:solidFill>
                                    <a:latin typeface="Cambria Math" panose="02040503050406030204" pitchFamily="18" charset="0"/>
                                    <a:ea typeface="Tahoma" panose="020B0604030504040204" pitchFamily="34" charset="0"/>
                                    <a:cs typeface="Tahoma" panose="020B0604030504040204" pitchFamily="34" charset="0"/>
                                  </a:rPr>
                                  <m:t>𝐵</m:t>
                                </m:r>
                              </m:sub>
                            </m:sSub>
                          </m:den>
                        </m:f>
                        <m:r>
                          <a:rPr lang="en-US" altLang="zh-CN" sz="2000" i="1">
                            <a:solidFill>
                              <a:srgbClr val="003399"/>
                            </a:solidFill>
                            <a:latin typeface="Cambria Math" panose="02040503050406030204" pitchFamily="18" charset="0"/>
                            <a:ea typeface="Tahoma" panose="020B0604030504040204" pitchFamily="34" charset="0"/>
                            <a:cs typeface="Tahoma" panose="020B0604030504040204" pitchFamily="34" charset="0"/>
                          </a:rPr>
                          <m:t>+</m:t>
                        </m:r>
                        <m:f>
                          <m:fPr>
                            <m:ctrlPr>
                              <a:rPr lang="en-US" altLang="zh-CN" sz="2000" i="1">
                                <a:solidFill>
                                  <a:srgbClr val="003399"/>
                                </a:solidFill>
                                <a:latin typeface="Cambria Math" panose="02040503050406030204" pitchFamily="18" charset="0"/>
                                <a:ea typeface="Tahoma" panose="020B0604030504040204" pitchFamily="34" charset="0"/>
                                <a:cs typeface="Tahoma" panose="020B0604030504040204" pitchFamily="34" charset="0"/>
                              </a:rPr>
                            </m:ctrlPr>
                          </m:fPr>
                          <m:num>
                            <m:d>
                              <m:dPr>
                                <m:begChr m:val="|"/>
                                <m:endChr m:val="|"/>
                                <m:ctrlPr>
                                  <a:rPr lang="en-US" altLang="zh-CN" sz="2000" i="1">
                                    <a:solidFill>
                                      <a:srgbClr val="003399"/>
                                    </a:solidFill>
                                    <a:latin typeface="Cambria Math" panose="02040503050406030204" pitchFamily="18" charset="0"/>
                                    <a:ea typeface="Tahoma" panose="020B0604030504040204" pitchFamily="34" charset="0"/>
                                    <a:cs typeface="Tahoma" panose="020B0604030504040204" pitchFamily="34" charset="0"/>
                                  </a:rPr>
                                </m:ctrlPr>
                              </m:dPr>
                              <m:e>
                                <m:sSub>
                                  <m:sSubPr>
                                    <m:ctrlPr>
                                      <a:rPr lang="en-US" altLang="zh-CN" sz="2000" i="1" dirty="0">
                                        <a:solidFill>
                                          <a:srgbClr val="003399"/>
                                        </a:solidFill>
                                        <a:latin typeface="Cambria Math" panose="02040503050406030204" pitchFamily="18" charset="0"/>
                                        <a:ea typeface="Tahoma" panose="020B0604030504040204" pitchFamily="34" charset="0"/>
                                        <a:cs typeface="Tahoma" panose="020B0604030504040204" pitchFamily="34" charset="0"/>
                                      </a:rPr>
                                    </m:ctrlPr>
                                  </m:sSubPr>
                                  <m:e>
                                    <m:acc>
                                      <m:accPr>
                                        <m:chr m:val="⃗"/>
                                        <m:ctrlPr>
                                          <a:rPr lang="en-US" altLang="zh-CN" sz="2000" i="1">
                                            <a:solidFill>
                                              <a:srgbClr val="003399"/>
                                            </a:solidFill>
                                            <a:latin typeface="Cambria Math" panose="02040503050406030204" pitchFamily="18" charset="0"/>
                                            <a:ea typeface="Tahoma" panose="020B0604030504040204" pitchFamily="34" charset="0"/>
                                            <a:cs typeface="Tahoma" panose="020B0604030504040204" pitchFamily="34" charset="0"/>
                                          </a:rPr>
                                        </m:ctrlPr>
                                      </m:accPr>
                                      <m:e>
                                        <m:r>
                                          <a:rPr lang="en-US" altLang="zh-CN" sz="2000" i="1">
                                            <a:solidFill>
                                              <a:srgbClr val="003399"/>
                                            </a:solidFill>
                                            <a:latin typeface="Cambria Math" panose="02040503050406030204" pitchFamily="18" charset="0"/>
                                            <a:ea typeface="Tahoma" panose="020B0604030504040204" pitchFamily="34" charset="0"/>
                                            <a:cs typeface="Tahoma" panose="020B0604030504040204" pitchFamily="34" charset="0"/>
                                          </a:rPr>
                                          <m:t>𝑟</m:t>
                                        </m:r>
                                      </m:e>
                                    </m:acc>
                                  </m:e>
                                  <m:sub>
                                    <m:r>
                                      <a:rPr lang="en-US" altLang="zh-CN" sz="2000" b="0" i="1" smtClean="0">
                                        <a:solidFill>
                                          <a:srgbClr val="003399"/>
                                        </a:solidFill>
                                        <a:latin typeface="Cambria Math" panose="02040503050406030204" pitchFamily="18" charset="0"/>
                                        <a:ea typeface="Tahoma" panose="020B0604030504040204" pitchFamily="34" charset="0"/>
                                        <a:cs typeface="Tahoma" panose="020B0604030504040204" pitchFamily="34" charset="0"/>
                                      </a:rPr>
                                      <m:t>1</m:t>
                                    </m:r>
                                  </m:sub>
                                </m:sSub>
                                <m:r>
                                  <a:rPr lang="en-US" altLang="zh-CN" sz="2000" i="1">
                                    <a:solidFill>
                                      <a:srgbClr val="003399"/>
                                    </a:solidFill>
                                    <a:latin typeface="Cambria Math" panose="02040503050406030204" pitchFamily="18" charset="0"/>
                                    <a:ea typeface="Tahoma" panose="020B0604030504040204" pitchFamily="34" charset="0"/>
                                    <a:cs typeface="Tahoma" panose="020B0604030504040204" pitchFamily="34" charset="0"/>
                                  </a:rPr>
                                  <m:t>−</m:t>
                                </m:r>
                                <m:sSub>
                                  <m:sSubPr>
                                    <m:ctrlPr>
                                      <a:rPr lang="en-US" altLang="zh-CN" sz="2000" i="1">
                                        <a:solidFill>
                                          <a:srgbClr val="003399"/>
                                        </a:solidFill>
                                        <a:latin typeface="Cambria Math" panose="02040503050406030204" pitchFamily="18" charset="0"/>
                                        <a:ea typeface="Tahoma" panose="020B0604030504040204" pitchFamily="34" charset="0"/>
                                        <a:cs typeface="Tahoma" panose="020B0604030504040204" pitchFamily="34" charset="0"/>
                                      </a:rPr>
                                    </m:ctrlPr>
                                  </m:sSubPr>
                                  <m:e>
                                    <m:acc>
                                      <m:accPr>
                                        <m:chr m:val="⃗"/>
                                        <m:ctrlPr>
                                          <a:rPr lang="en-US" altLang="zh-CN" sz="2000" i="1">
                                            <a:solidFill>
                                              <a:srgbClr val="003399"/>
                                            </a:solidFill>
                                            <a:latin typeface="Cambria Math" panose="02040503050406030204" pitchFamily="18" charset="0"/>
                                            <a:ea typeface="Tahoma" panose="020B0604030504040204" pitchFamily="34" charset="0"/>
                                            <a:cs typeface="Tahoma" panose="020B0604030504040204" pitchFamily="34" charset="0"/>
                                          </a:rPr>
                                        </m:ctrlPr>
                                      </m:accPr>
                                      <m:e>
                                        <m:r>
                                          <a:rPr lang="en-US" altLang="zh-CN" sz="2000" i="1">
                                            <a:solidFill>
                                              <a:srgbClr val="003399"/>
                                            </a:solidFill>
                                            <a:latin typeface="Cambria Math" panose="02040503050406030204" pitchFamily="18" charset="0"/>
                                            <a:ea typeface="Tahoma" panose="020B0604030504040204" pitchFamily="34" charset="0"/>
                                            <a:cs typeface="Tahoma" panose="020B0604030504040204" pitchFamily="34" charset="0"/>
                                          </a:rPr>
                                          <m:t>𝑅</m:t>
                                        </m:r>
                                      </m:e>
                                    </m:acc>
                                  </m:e>
                                  <m:sub>
                                    <m:r>
                                      <a:rPr lang="en-US" altLang="zh-CN" sz="2000" i="1">
                                        <a:solidFill>
                                          <a:srgbClr val="003399"/>
                                        </a:solidFill>
                                        <a:latin typeface="Cambria Math" panose="02040503050406030204" pitchFamily="18" charset="0"/>
                                        <a:ea typeface="Tahoma" panose="020B0604030504040204" pitchFamily="34" charset="0"/>
                                        <a:cs typeface="Tahoma" panose="020B0604030504040204" pitchFamily="34" charset="0"/>
                                      </a:rPr>
                                      <m:t>2</m:t>
                                    </m:r>
                                  </m:sub>
                                </m:sSub>
                              </m:e>
                            </m:d>
                          </m:num>
                          <m:den>
                            <m:sSub>
                              <m:sSubPr>
                                <m:ctrlPr>
                                  <a:rPr lang="en-US" altLang="zh-CN" sz="2000" b="0" i="1" smtClean="0">
                                    <a:solidFill>
                                      <a:srgbClr val="003399"/>
                                    </a:solidFill>
                                    <a:latin typeface="Cambria Math" panose="02040503050406030204" pitchFamily="18" charset="0"/>
                                    <a:ea typeface="Tahoma" panose="020B0604030504040204" pitchFamily="34" charset="0"/>
                                    <a:cs typeface="Tahoma" panose="020B0604030504040204" pitchFamily="34" charset="0"/>
                                  </a:rPr>
                                </m:ctrlPr>
                              </m:sSubPr>
                              <m:e>
                                <m:r>
                                  <a:rPr lang="en-US" altLang="zh-CN" sz="2000" i="1">
                                    <a:solidFill>
                                      <a:srgbClr val="003399"/>
                                    </a:solidFill>
                                    <a:latin typeface="Cambria Math" panose="02040503050406030204" pitchFamily="18" charset="0"/>
                                    <a:ea typeface="Tahoma" panose="020B0604030504040204" pitchFamily="34" charset="0"/>
                                    <a:cs typeface="Tahoma" panose="020B0604030504040204" pitchFamily="34" charset="0"/>
                                  </a:rPr>
                                  <m:t>𝑎</m:t>
                                </m:r>
                              </m:e>
                              <m:sub>
                                <m:r>
                                  <m:rPr>
                                    <m:sty m:val="p"/>
                                  </m:rPr>
                                  <a:rPr lang="en-US" altLang="zh-CN" sz="2000" i="1">
                                    <a:solidFill>
                                      <a:srgbClr val="003399"/>
                                    </a:solidFill>
                                    <a:latin typeface="Cambria Math" panose="02040503050406030204" pitchFamily="18" charset="0"/>
                                    <a:ea typeface="Tahoma" panose="020B0604030504040204" pitchFamily="34" charset="0"/>
                                    <a:cs typeface="Tahoma" panose="020B0604030504040204" pitchFamily="34" charset="0"/>
                                  </a:rPr>
                                  <m:t>B</m:t>
                                </m:r>
                              </m:sub>
                            </m:sSub>
                          </m:den>
                        </m:f>
                        <m:r>
                          <a:rPr lang="en-US" altLang="zh-CN" sz="2000" i="1">
                            <a:solidFill>
                              <a:srgbClr val="003399"/>
                            </a:solidFill>
                            <a:latin typeface="Cambria Math" panose="02040503050406030204" pitchFamily="18" charset="0"/>
                            <a:ea typeface="Tahoma" panose="020B0604030504040204" pitchFamily="34" charset="0"/>
                            <a:cs typeface="Tahoma" panose="020B0604030504040204" pitchFamily="34" charset="0"/>
                          </a:rPr>
                          <m:t>)</m:t>
                        </m:r>
                      </m:sup>
                    </m:sSup>
                  </m:oMath>
                </a14:m>
                <a:r>
                  <a:rPr lang="en-US" altLang="zh-CN" sz="2000" dirty="0">
                    <a:solidFill>
                      <a:srgbClr val="003399"/>
                    </a:solidFill>
                    <a:latin typeface="Tahoma" panose="020B0604030504040204" pitchFamily="34" charset="0"/>
                    <a:ea typeface="Tahoma" panose="020B0604030504040204" pitchFamily="34" charset="0"/>
                    <a:cs typeface="Tahoma" panose="020B0604030504040204" pitchFamily="34" charset="0"/>
                  </a:rPr>
                  <a:t>)</a:t>
                </a:r>
              </a:p>
            </p:txBody>
          </p:sp>
        </mc:Choice>
        <mc:Fallback xmlns="">
          <p:sp>
            <p:nvSpPr>
              <p:cNvPr id="58" name="矩形 57">
                <a:extLst>
                  <a:ext uri="{FF2B5EF4-FFF2-40B4-BE49-F238E27FC236}">
                    <a16:creationId xmlns:a16="http://schemas.microsoft.com/office/drawing/2014/main" id="{A668169A-507D-FA70-6A7D-DDCD0F80BC6E}"/>
                  </a:ext>
                </a:extLst>
              </p:cNvPr>
              <p:cNvSpPr>
                <a:spLocks noRot="1" noChangeAspect="1" noMove="1" noResize="1" noEditPoints="1" noAdjustHandles="1" noChangeArrowheads="1" noChangeShapeType="1" noTextEdit="1"/>
              </p:cNvSpPr>
              <p:nvPr/>
            </p:nvSpPr>
            <p:spPr>
              <a:xfrm>
                <a:off x="884267" y="3304875"/>
                <a:ext cx="6845086" cy="767005"/>
              </a:xfrm>
              <a:prstGeom prst="rect">
                <a:avLst/>
              </a:prstGeom>
              <a:blipFill>
                <a:blip r:embed="rId7"/>
                <a:stretch>
                  <a:fillRect/>
                </a:stretch>
              </a:blipFill>
            </p:spPr>
            <p:txBody>
              <a:bodyPr/>
              <a:lstStyle/>
              <a:p>
                <a:r>
                  <a:rPr lang="zh-CN" altLang="en-US">
                    <a:noFill/>
                  </a:rPr>
                  <a:t> </a:t>
                </a:r>
              </a:p>
            </p:txBody>
          </p:sp>
        </mc:Fallback>
      </mc:AlternateContent>
      <p:sp>
        <p:nvSpPr>
          <p:cNvPr id="59" name="椭圆 58">
            <a:extLst>
              <a:ext uri="{FF2B5EF4-FFF2-40B4-BE49-F238E27FC236}">
                <a16:creationId xmlns:a16="http://schemas.microsoft.com/office/drawing/2014/main" id="{F0F882D7-26A5-A3ED-743F-4A530C9428B0}"/>
              </a:ext>
            </a:extLst>
          </p:cNvPr>
          <p:cNvSpPr/>
          <p:nvPr/>
        </p:nvSpPr>
        <p:spPr>
          <a:xfrm>
            <a:off x="6699908" y="2344559"/>
            <a:ext cx="209235" cy="231339"/>
          </a:xfrm>
          <a:prstGeom prst="ellipse">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0" name="椭圆 59">
            <a:extLst>
              <a:ext uri="{FF2B5EF4-FFF2-40B4-BE49-F238E27FC236}">
                <a16:creationId xmlns:a16="http://schemas.microsoft.com/office/drawing/2014/main" id="{4B38A22A-151B-5598-E24B-4740B9896458}"/>
              </a:ext>
            </a:extLst>
          </p:cNvPr>
          <p:cNvSpPr/>
          <p:nvPr/>
        </p:nvSpPr>
        <p:spPr>
          <a:xfrm>
            <a:off x="5963145" y="2370964"/>
            <a:ext cx="209235" cy="231339"/>
          </a:xfrm>
          <a:prstGeom prst="ellipse">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1" name="椭圆 60">
            <a:extLst>
              <a:ext uri="{FF2B5EF4-FFF2-40B4-BE49-F238E27FC236}">
                <a16:creationId xmlns:a16="http://schemas.microsoft.com/office/drawing/2014/main" id="{797A848B-B6DC-63E6-1DCF-E6BD8E049B6B}"/>
              </a:ext>
            </a:extLst>
          </p:cNvPr>
          <p:cNvSpPr/>
          <p:nvPr/>
        </p:nvSpPr>
        <p:spPr>
          <a:xfrm>
            <a:off x="5472600" y="2327753"/>
            <a:ext cx="209235" cy="231339"/>
          </a:xfrm>
          <a:prstGeom prst="ellipse">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62" name="组合 61">
            <a:extLst>
              <a:ext uri="{FF2B5EF4-FFF2-40B4-BE49-F238E27FC236}">
                <a16:creationId xmlns:a16="http://schemas.microsoft.com/office/drawing/2014/main" id="{724311C2-23B1-D0CD-51EF-3CA9517D820B}"/>
              </a:ext>
            </a:extLst>
          </p:cNvPr>
          <p:cNvGrpSpPr/>
          <p:nvPr/>
        </p:nvGrpSpPr>
        <p:grpSpPr>
          <a:xfrm>
            <a:off x="1533499" y="4547933"/>
            <a:ext cx="2139813" cy="1902187"/>
            <a:chOff x="6187016" y="4284953"/>
            <a:chExt cx="2491318" cy="2158912"/>
          </a:xfrm>
        </p:grpSpPr>
        <p:sp>
          <p:nvSpPr>
            <p:cNvPr id="63" name="椭圆 62">
              <a:extLst>
                <a:ext uri="{FF2B5EF4-FFF2-40B4-BE49-F238E27FC236}">
                  <a16:creationId xmlns:a16="http://schemas.microsoft.com/office/drawing/2014/main" id="{028A4F89-C2F9-FECD-D2D6-789E66DE8D22}"/>
                </a:ext>
              </a:extLst>
            </p:cNvPr>
            <p:cNvSpPr/>
            <p:nvPr/>
          </p:nvSpPr>
          <p:spPr>
            <a:xfrm>
              <a:off x="6504516" y="5624333"/>
              <a:ext cx="279400" cy="27093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616" name="椭圆 111615">
              <a:extLst>
                <a:ext uri="{FF2B5EF4-FFF2-40B4-BE49-F238E27FC236}">
                  <a16:creationId xmlns:a16="http://schemas.microsoft.com/office/drawing/2014/main" id="{534471D5-51CE-836C-C23E-E689D009C561}"/>
                </a:ext>
              </a:extLst>
            </p:cNvPr>
            <p:cNvSpPr/>
            <p:nvPr/>
          </p:nvSpPr>
          <p:spPr>
            <a:xfrm>
              <a:off x="8180917" y="4794598"/>
              <a:ext cx="127000" cy="110067"/>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11617" name="文本框 111616">
                  <a:extLst>
                    <a:ext uri="{FF2B5EF4-FFF2-40B4-BE49-F238E27FC236}">
                      <a16:creationId xmlns:a16="http://schemas.microsoft.com/office/drawing/2014/main" id="{81C28D2D-7FD1-B540-BE98-50DD7176D423}"/>
                    </a:ext>
                  </a:extLst>
                </p:cNvPr>
                <p:cNvSpPr txBox="1"/>
                <p:nvPr/>
              </p:nvSpPr>
              <p:spPr>
                <a:xfrm>
                  <a:off x="6187016" y="6040934"/>
                  <a:ext cx="762000" cy="4029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1800" b="0" i="1" smtClean="0">
                                <a:solidFill>
                                  <a:srgbClr val="003399"/>
                                </a:solidFill>
                                <a:latin typeface="Cambria Math" panose="02040503050406030204" pitchFamily="18" charset="0"/>
                                <a:ea typeface="Tahoma" panose="020B0604030504040204" pitchFamily="34" charset="0"/>
                                <a:cs typeface="Tahoma" panose="020B0604030504040204" pitchFamily="34" charset="0"/>
                              </a:rPr>
                            </m:ctrlPr>
                          </m:sSubPr>
                          <m:e>
                            <m:acc>
                              <m:accPr>
                                <m:chr m:val="⃗"/>
                                <m:ctrlPr>
                                  <a:rPr lang="en-US" altLang="zh-CN" sz="1800" b="0" i="1" smtClean="0">
                                    <a:solidFill>
                                      <a:srgbClr val="003399"/>
                                    </a:solidFill>
                                    <a:latin typeface="Cambria Math" panose="02040503050406030204" pitchFamily="18" charset="0"/>
                                    <a:ea typeface="Tahoma" panose="020B0604030504040204" pitchFamily="34" charset="0"/>
                                    <a:cs typeface="Tahoma" panose="020B0604030504040204" pitchFamily="34" charset="0"/>
                                  </a:rPr>
                                </m:ctrlPr>
                              </m:accPr>
                              <m:e>
                                <m:r>
                                  <a:rPr lang="en-US" altLang="zh-CN" sz="1800" b="0" i="1" smtClean="0">
                                    <a:solidFill>
                                      <a:srgbClr val="003399"/>
                                    </a:solidFill>
                                    <a:latin typeface="Cambria Math" panose="02040503050406030204" pitchFamily="18" charset="0"/>
                                    <a:ea typeface="Tahoma" panose="020B0604030504040204" pitchFamily="34" charset="0"/>
                                    <a:cs typeface="Tahoma" panose="020B0604030504040204" pitchFamily="34" charset="0"/>
                                  </a:rPr>
                                  <m:t>𝑅</m:t>
                                </m:r>
                              </m:e>
                            </m:acc>
                          </m:e>
                          <m:sub>
                            <m:r>
                              <a:rPr lang="en-US" altLang="zh-CN" sz="1800" b="0" i="1" smtClean="0">
                                <a:solidFill>
                                  <a:srgbClr val="003399"/>
                                </a:solidFill>
                                <a:latin typeface="Cambria Math" panose="02040503050406030204" pitchFamily="18" charset="0"/>
                                <a:ea typeface="Tahoma" panose="020B0604030504040204" pitchFamily="34" charset="0"/>
                                <a:cs typeface="Tahoma" panose="020B0604030504040204" pitchFamily="34" charset="0"/>
                              </a:rPr>
                              <m:t>1</m:t>
                            </m:r>
                          </m:sub>
                        </m:sSub>
                      </m:oMath>
                    </m:oMathPara>
                  </a14:m>
                  <a:endParaRPr lang="zh-CN" altLang="en-US" dirty="0"/>
                </a:p>
              </p:txBody>
            </p:sp>
          </mc:Choice>
          <mc:Fallback xmlns="">
            <p:sp>
              <p:nvSpPr>
                <p:cNvPr id="10" name="文本框 9">
                  <a:extLst>
                    <a:ext uri="{FF2B5EF4-FFF2-40B4-BE49-F238E27FC236}">
                      <a16:creationId xmlns:a16="http://schemas.microsoft.com/office/drawing/2014/main" id="{7532289B-84EC-5A41-C375-FF6C2455DC27}"/>
                    </a:ext>
                  </a:extLst>
                </p:cNvPr>
                <p:cNvSpPr txBox="1">
                  <a:spLocks noRot="1" noChangeAspect="1" noMove="1" noResize="1" noEditPoints="1" noAdjustHandles="1" noChangeArrowheads="1" noChangeShapeType="1" noTextEdit="1"/>
                </p:cNvSpPr>
                <p:nvPr/>
              </p:nvSpPr>
              <p:spPr>
                <a:xfrm>
                  <a:off x="6187016" y="6040934"/>
                  <a:ext cx="762000" cy="402931"/>
                </a:xfrm>
                <a:prstGeom prst="rect">
                  <a:avLst/>
                </a:prstGeom>
                <a:blipFill>
                  <a:blip r:embed="rId8"/>
                  <a:stretch>
                    <a:fillRect b="-1355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1619" name="文本框 111618">
                  <a:extLst>
                    <a:ext uri="{FF2B5EF4-FFF2-40B4-BE49-F238E27FC236}">
                      <a16:creationId xmlns:a16="http://schemas.microsoft.com/office/drawing/2014/main" id="{A4D03B25-B485-7FD7-F7EF-4210FC6A64BA}"/>
                    </a:ext>
                  </a:extLst>
                </p:cNvPr>
                <p:cNvSpPr txBox="1"/>
                <p:nvPr/>
              </p:nvSpPr>
              <p:spPr>
                <a:xfrm>
                  <a:off x="7799917" y="6040933"/>
                  <a:ext cx="762000" cy="4029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1800" b="0" i="1" smtClean="0">
                                <a:solidFill>
                                  <a:srgbClr val="003399"/>
                                </a:solidFill>
                                <a:latin typeface="Cambria Math" panose="02040503050406030204" pitchFamily="18" charset="0"/>
                                <a:ea typeface="Tahoma" panose="020B0604030504040204" pitchFamily="34" charset="0"/>
                                <a:cs typeface="Tahoma" panose="020B0604030504040204" pitchFamily="34" charset="0"/>
                              </a:rPr>
                            </m:ctrlPr>
                          </m:sSubPr>
                          <m:e>
                            <m:acc>
                              <m:accPr>
                                <m:chr m:val="⃗"/>
                                <m:ctrlPr>
                                  <a:rPr lang="en-US" altLang="zh-CN" sz="1800" b="0" i="1" smtClean="0">
                                    <a:solidFill>
                                      <a:srgbClr val="003399"/>
                                    </a:solidFill>
                                    <a:latin typeface="Cambria Math" panose="02040503050406030204" pitchFamily="18" charset="0"/>
                                    <a:ea typeface="Tahoma" panose="020B0604030504040204" pitchFamily="34" charset="0"/>
                                    <a:cs typeface="Tahoma" panose="020B0604030504040204" pitchFamily="34" charset="0"/>
                                  </a:rPr>
                                </m:ctrlPr>
                              </m:accPr>
                              <m:e>
                                <m:r>
                                  <a:rPr lang="en-US" altLang="zh-CN" sz="1800" b="0" i="1" smtClean="0">
                                    <a:solidFill>
                                      <a:srgbClr val="003399"/>
                                    </a:solidFill>
                                    <a:latin typeface="Cambria Math" panose="02040503050406030204" pitchFamily="18" charset="0"/>
                                    <a:ea typeface="Tahoma" panose="020B0604030504040204" pitchFamily="34" charset="0"/>
                                    <a:cs typeface="Tahoma" panose="020B0604030504040204" pitchFamily="34" charset="0"/>
                                  </a:rPr>
                                  <m:t>𝑅</m:t>
                                </m:r>
                              </m:e>
                            </m:acc>
                          </m:e>
                          <m:sub>
                            <m:r>
                              <a:rPr lang="en-US" altLang="zh-CN" sz="1800" b="0" i="1" smtClean="0">
                                <a:solidFill>
                                  <a:srgbClr val="003399"/>
                                </a:solidFill>
                                <a:latin typeface="Cambria Math" panose="02040503050406030204" pitchFamily="18" charset="0"/>
                                <a:ea typeface="Tahoma" panose="020B0604030504040204" pitchFamily="34" charset="0"/>
                                <a:cs typeface="Tahoma" panose="020B0604030504040204" pitchFamily="34" charset="0"/>
                              </a:rPr>
                              <m:t>2</m:t>
                            </m:r>
                          </m:sub>
                        </m:sSub>
                      </m:oMath>
                    </m:oMathPara>
                  </a14:m>
                  <a:endParaRPr lang="zh-CN" altLang="en-US" dirty="0"/>
                </a:p>
              </p:txBody>
            </p:sp>
          </mc:Choice>
          <mc:Fallback xmlns="">
            <p:sp>
              <p:nvSpPr>
                <p:cNvPr id="13" name="文本框 12">
                  <a:extLst>
                    <a:ext uri="{FF2B5EF4-FFF2-40B4-BE49-F238E27FC236}">
                      <a16:creationId xmlns:a16="http://schemas.microsoft.com/office/drawing/2014/main" id="{B8ED8D3A-C67E-5EBD-D088-65C3D22AE264}"/>
                    </a:ext>
                  </a:extLst>
                </p:cNvPr>
                <p:cNvSpPr txBox="1">
                  <a:spLocks noRot="1" noChangeAspect="1" noMove="1" noResize="1" noEditPoints="1" noAdjustHandles="1" noChangeArrowheads="1" noChangeShapeType="1" noTextEdit="1"/>
                </p:cNvSpPr>
                <p:nvPr/>
              </p:nvSpPr>
              <p:spPr>
                <a:xfrm>
                  <a:off x="7799917" y="6040933"/>
                  <a:ext cx="762000" cy="402931"/>
                </a:xfrm>
                <a:prstGeom prst="rect">
                  <a:avLst/>
                </a:prstGeom>
                <a:blipFill>
                  <a:blip r:embed="rId9"/>
                  <a:stretch>
                    <a:fillRect b="-13559"/>
                  </a:stretch>
                </a:blipFill>
              </p:spPr>
              <p:txBody>
                <a:bodyPr/>
                <a:lstStyle/>
                <a:p>
                  <a:r>
                    <a:rPr lang="zh-CN" altLang="en-US">
                      <a:noFill/>
                    </a:rPr>
                    <a:t> </a:t>
                  </a:r>
                </a:p>
              </p:txBody>
            </p:sp>
          </mc:Fallback>
        </mc:AlternateContent>
        <p:sp>
          <p:nvSpPr>
            <p:cNvPr id="111620" name="椭圆 111619">
              <a:extLst>
                <a:ext uri="{FF2B5EF4-FFF2-40B4-BE49-F238E27FC236}">
                  <a16:creationId xmlns:a16="http://schemas.microsoft.com/office/drawing/2014/main" id="{C1A37F99-BE3C-6760-DC69-C9B868E3FDBF}"/>
                </a:ext>
              </a:extLst>
            </p:cNvPr>
            <p:cNvSpPr/>
            <p:nvPr/>
          </p:nvSpPr>
          <p:spPr>
            <a:xfrm>
              <a:off x="6656916" y="4752265"/>
              <a:ext cx="127000" cy="110067"/>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111621" name="椭圆 111620">
              <a:extLst>
                <a:ext uri="{FF2B5EF4-FFF2-40B4-BE49-F238E27FC236}">
                  <a16:creationId xmlns:a16="http://schemas.microsoft.com/office/drawing/2014/main" id="{43012452-13CD-3CA4-179C-34C52ED571BF}"/>
                </a:ext>
              </a:extLst>
            </p:cNvPr>
            <p:cNvSpPr/>
            <p:nvPr/>
          </p:nvSpPr>
          <p:spPr>
            <a:xfrm>
              <a:off x="8041217" y="5598933"/>
              <a:ext cx="279400" cy="27093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1622" name="直接箭头连接符 111621">
              <a:extLst>
                <a:ext uri="{FF2B5EF4-FFF2-40B4-BE49-F238E27FC236}">
                  <a16:creationId xmlns:a16="http://schemas.microsoft.com/office/drawing/2014/main" id="{9CDDD5E4-37BB-1444-E9A6-7F72130D9675}"/>
                </a:ext>
              </a:extLst>
            </p:cNvPr>
            <p:cNvCxnSpPr>
              <a:cxnSpLocks/>
            </p:cNvCxnSpPr>
            <p:nvPr/>
          </p:nvCxnSpPr>
          <p:spPr>
            <a:xfrm flipV="1">
              <a:off x="6648450" y="4917365"/>
              <a:ext cx="38100" cy="639234"/>
            </a:xfrm>
            <a:prstGeom prst="straightConnector1">
              <a:avLst/>
            </a:prstGeom>
            <a:ln>
              <a:solidFill>
                <a:srgbClr val="0000CC"/>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1623" name="文本框 111622">
                  <a:extLst>
                    <a:ext uri="{FF2B5EF4-FFF2-40B4-BE49-F238E27FC236}">
                      <a16:creationId xmlns:a16="http://schemas.microsoft.com/office/drawing/2014/main" id="{2BB0FA86-9802-E559-70F4-296F63EE4DD4}"/>
                    </a:ext>
                  </a:extLst>
                </p:cNvPr>
                <p:cNvSpPr txBox="1"/>
                <p:nvPr/>
              </p:nvSpPr>
              <p:spPr>
                <a:xfrm>
                  <a:off x="7916334" y="4302706"/>
                  <a:ext cx="76200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1800" b="0" i="1" smtClean="0">
                                <a:solidFill>
                                  <a:srgbClr val="003399"/>
                                </a:solidFill>
                                <a:latin typeface="Cambria Math" panose="02040503050406030204" pitchFamily="18" charset="0"/>
                                <a:ea typeface="Tahoma" panose="020B0604030504040204" pitchFamily="34" charset="0"/>
                                <a:cs typeface="Tahoma" panose="020B0604030504040204" pitchFamily="34" charset="0"/>
                              </a:rPr>
                            </m:ctrlPr>
                          </m:sSubPr>
                          <m:e>
                            <m:acc>
                              <m:accPr>
                                <m:chr m:val="⃗"/>
                                <m:ctrlPr>
                                  <a:rPr lang="en-US" altLang="zh-CN" sz="1800" b="0" i="1" smtClean="0">
                                    <a:solidFill>
                                      <a:srgbClr val="003399"/>
                                    </a:solidFill>
                                    <a:latin typeface="Cambria Math" panose="02040503050406030204" pitchFamily="18" charset="0"/>
                                    <a:ea typeface="Tahoma" panose="020B0604030504040204" pitchFamily="34" charset="0"/>
                                    <a:cs typeface="Tahoma" panose="020B0604030504040204" pitchFamily="34" charset="0"/>
                                  </a:rPr>
                                </m:ctrlPr>
                              </m:accPr>
                              <m:e>
                                <m:r>
                                  <a:rPr lang="en-US" altLang="zh-CN" sz="1800" b="0" i="1" smtClean="0">
                                    <a:solidFill>
                                      <a:srgbClr val="003399"/>
                                    </a:solidFill>
                                    <a:latin typeface="Cambria Math" panose="02040503050406030204" pitchFamily="18" charset="0"/>
                                    <a:ea typeface="Tahoma" panose="020B0604030504040204" pitchFamily="34" charset="0"/>
                                    <a:cs typeface="Tahoma" panose="020B0604030504040204" pitchFamily="34" charset="0"/>
                                  </a:rPr>
                                  <m:t>𝑟</m:t>
                                </m:r>
                              </m:e>
                            </m:acc>
                          </m:e>
                          <m:sub>
                            <m:r>
                              <a:rPr lang="en-US" altLang="zh-CN" sz="1800" b="0" i="1" smtClean="0">
                                <a:solidFill>
                                  <a:srgbClr val="003399"/>
                                </a:solidFill>
                                <a:latin typeface="Cambria Math" panose="02040503050406030204" pitchFamily="18" charset="0"/>
                                <a:ea typeface="Tahoma" panose="020B0604030504040204" pitchFamily="34" charset="0"/>
                                <a:cs typeface="Tahoma" panose="020B0604030504040204" pitchFamily="34" charset="0"/>
                              </a:rPr>
                              <m:t>2</m:t>
                            </m:r>
                          </m:sub>
                        </m:sSub>
                      </m:oMath>
                    </m:oMathPara>
                  </a14:m>
                  <a:endParaRPr lang="zh-CN" altLang="en-US" dirty="0"/>
                </a:p>
              </p:txBody>
            </p:sp>
          </mc:Choice>
          <mc:Fallback xmlns="">
            <p:sp>
              <p:nvSpPr>
                <p:cNvPr id="19" name="文本框 18">
                  <a:extLst>
                    <a:ext uri="{FF2B5EF4-FFF2-40B4-BE49-F238E27FC236}">
                      <a16:creationId xmlns:a16="http://schemas.microsoft.com/office/drawing/2014/main" id="{314275DC-F119-ACA6-A928-DE0C6AB0EA51}"/>
                    </a:ext>
                  </a:extLst>
                </p:cNvPr>
                <p:cNvSpPr txBox="1">
                  <a:spLocks noRot="1" noChangeAspect="1" noMove="1" noResize="1" noEditPoints="1" noAdjustHandles="1" noChangeArrowheads="1" noChangeShapeType="1" noTextEdit="1"/>
                </p:cNvSpPr>
                <p:nvPr/>
              </p:nvSpPr>
              <p:spPr>
                <a:xfrm>
                  <a:off x="7916334" y="4302706"/>
                  <a:ext cx="762000" cy="369332"/>
                </a:xfrm>
                <a:prstGeom prst="rect">
                  <a:avLst/>
                </a:prstGeom>
                <a:blipFill>
                  <a:blip r:embed="rId10"/>
                  <a:stretch>
                    <a:fillRect t="-24074" r="-11215" b="-1296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1624" name="文本框 111623">
                  <a:extLst>
                    <a:ext uri="{FF2B5EF4-FFF2-40B4-BE49-F238E27FC236}">
                      <a16:creationId xmlns:a16="http://schemas.microsoft.com/office/drawing/2014/main" id="{664409C4-00C9-7CA8-4B19-CFDB6FCE5452}"/>
                    </a:ext>
                  </a:extLst>
                </p:cNvPr>
                <p:cNvSpPr txBox="1"/>
                <p:nvPr/>
              </p:nvSpPr>
              <p:spPr>
                <a:xfrm>
                  <a:off x="6339416" y="4284953"/>
                  <a:ext cx="76200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1800" b="0" i="1" smtClean="0">
                                <a:solidFill>
                                  <a:srgbClr val="003399"/>
                                </a:solidFill>
                                <a:latin typeface="Cambria Math" panose="02040503050406030204" pitchFamily="18" charset="0"/>
                                <a:ea typeface="Tahoma" panose="020B0604030504040204" pitchFamily="34" charset="0"/>
                                <a:cs typeface="Tahoma" panose="020B0604030504040204" pitchFamily="34" charset="0"/>
                              </a:rPr>
                            </m:ctrlPr>
                          </m:sSubPr>
                          <m:e>
                            <m:acc>
                              <m:accPr>
                                <m:chr m:val="⃗"/>
                                <m:ctrlPr>
                                  <a:rPr lang="en-US" altLang="zh-CN" sz="1800" b="0" i="1" smtClean="0">
                                    <a:solidFill>
                                      <a:srgbClr val="003399"/>
                                    </a:solidFill>
                                    <a:latin typeface="Cambria Math" panose="02040503050406030204" pitchFamily="18" charset="0"/>
                                    <a:ea typeface="Tahoma" panose="020B0604030504040204" pitchFamily="34" charset="0"/>
                                    <a:cs typeface="Tahoma" panose="020B0604030504040204" pitchFamily="34" charset="0"/>
                                  </a:rPr>
                                </m:ctrlPr>
                              </m:accPr>
                              <m:e>
                                <m:r>
                                  <a:rPr lang="en-US" altLang="zh-CN" sz="1800" b="0" i="1" smtClean="0">
                                    <a:solidFill>
                                      <a:srgbClr val="003399"/>
                                    </a:solidFill>
                                    <a:latin typeface="Cambria Math" panose="02040503050406030204" pitchFamily="18" charset="0"/>
                                    <a:ea typeface="Tahoma" panose="020B0604030504040204" pitchFamily="34" charset="0"/>
                                    <a:cs typeface="Tahoma" panose="020B0604030504040204" pitchFamily="34" charset="0"/>
                                  </a:rPr>
                                  <m:t>𝑟</m:t>
                                </m:r>
                              </m:e>
                            </m:acc>
                          </m:e>
                          <m:sub>
                            <m:r>
                              <a:rPr lang="en-US" altLang="zh-CN" sz="1800" b="0" i="1" smtClean="0">
                                <a:solidFill>
                                  <a:srgbClr val="003399"/>
                                </a:solidFill>
                                <a:latin typeface="Cambria Math" panose="02040503050406030204" pitchFamily="18" charset="0"/>
                                <a:ea typeface="Tahoma" panose="020B0604030504040204" pitchFamily="34" charset="0"/>
                                <a:cs typeface="Tahoma" panose="020B0604030504040204" pitchFamily="34" charset="0"/>
                              </a:rPr>
                              <m:t>1</m:t>
                            </m:r>
                          </m:sub>
                        </m:sSub>
                      </m:oMath>
                    </m:oMathPara>
                  </a14:m>
                  <a:endParaRPr lang="zh-CN" altLang="en-US" dirty="0"/>
                </a:p>
              </p:txBody>
            </p:sp>
          </mc:Choice>
          <mc:Fallback xmlns="">
            <p:sp>
              <p:nvSpPr>
                <p:cNvPr id="20" name="文本框 19">
                  <a:extLst>
                    <a:ext uri="{FF2B5EF4-FFF2-40B4-BE49-F238E27FC236}">
                      <a16:creationId xmlns:a16="http://schemas.microsoft.com/office/drawing/2014/main" id="{2F7B524B-E84F-3266-9904-3043788CFF69}"/>
                    </a:ext>
                  </a:extLst>
                </p:cNvPr>
                <p:cNvSpPr txBox="1">
                  <a:spLocks noRot="1" noChangeAspect="1" noMove="1" noResize="1" noEditPoints="1" noAdjustHandles="1" noChangeArrowheads="1" noChangeShapeType="1" noTextEdit="1"/>
                </p:cNvSpPr>
                <p:nvPr/>
              </p:nvSpPr>
              <p:spPr>
                <a:xfrm>
                  <a:off x="6339416" y="4284953"/>
                  <a:ext cx="762000" cy="369332"/>
                </a:xfrm>
                <a:prstGeom prst="rect">
                  <a:avLst/>
                </a:prstGeom>
                <a:blipFill>
                  <a:blip r:embed="rId11"/>
                  <a:stretch>
                    <a:fillRect t="-24528" r="-12037" b="-13208"/>
                  </a:stretch>
                </a:blipFill>
              </p:spPr>
              <p:txBody>
                <a:bodyPr/>
                <a:lstStyle/>
                <a:p>
                  <a:r>
                    <a:rPr lang="zh-CN" altLang="en-US">
                      <a:noFill/>
                    </a:rPr>
                    <a:t> </a:t>
                  </a:r>
                </a:p>
              </p:txBody>
            </p:sp>
          </mc:Fallback>
        </mc:AlternateContent>
        <p:cxnSp>
          <p:nvCxnSpPr>
            <p:cNvPr id="111625" name="直接箭头连接符 111624">
              <a:extLst>
                <a:ext uri="{FF2B5EF4-FFF2-40B4-BE49-F238E27FC236}">
                  <a16:creationId xmlns:a16="http://schemas.microsoft.com/office/drawing/2014/main" id="{8809BA08-04E7-6475-B3D7-08965A4EFC4C}"/>
                </a:ext>
              </a:extLst>
            </p:cNvPr>
            <p:cNvCxnSpPr>
              <a:cxnSpLocks/>
            </p:cNvCxnSpPr>
            <p:nvPr/>
          </p:nvCxnSpPr>
          <p:spPr>
            <a:xfrm flipV="1">
              <a:off x="6720416" y="4917365"/>
              <a:ext cx="1363135" cy="673101"/>
            </a:xfrm>
            <a:prstGeom prst="straightConnector1">
              <a:avLst/>
            </a:prstGeom>
            <a:ln>
              <a:solidFill>
                <a:srgbClr val="0000CC"/>
              </a:solidFill>
              <a:tailEnd type="triangle"/>
            </a:ln>
          </p:spPr>
          <p:style>
            <a:lnRef idx="1">
              <a:schemeClr val="accent1"/>
            </a:lnRef>
            <a:fillRef idx="0">
              <a:schemeClr val="accent1"/>
            </a:fillRef>
            <a:effectRef idx="0">
              <a:schemeClr val="accent1"/>
            </a:effectRef>
            <a:fontRef idx="minor">
              <a:schemeClr val="tx1"/>
            </a:fontRef>
          </p:style>
        </p:cxnSp>
        <p:cxnSp>
          <p:nvCxnSpPr>
            <p:cNvPr id="111626" name="直接箭头连接符 111625">
              <a:extLst>
                <a:ext uri="{FF2B5EF4-FFF2-40B4-BE49-F238E27FC236}">
                  <a16:creationId xmlns:a16="http://schemas.microsoft.com/office/drawing/2014/main" id="{E0C45E6F-67F8-7A79-FBC3-2D908662047D}"/>
                </a:ext>
              </a:extLst>
            </p:cNvPr>
            <p:cNvCxnSpPr>
              <a:cxnSpLocks/>
            </p:cNvCxnSpPr>
            <p:nvPr/>
          </p:nvCxnSpPr>
          <p:spPr>
            <a:xfrm flipH="1" flipV="1">
              <a:off x="6874933" y="4904665"/>
              <a:ext cx="1166284" cy="719668"/>
            </a:xfrm>
            <a:prstGeom prst="straightConnector1">
              <a:avLst/>
            </a:prstGeom>
            <a:ln>
              <a:solidFill>
                <a:srgbClr val="0000CC"/>
              </a:solidFill>
              <a:tailEnd type="triangle"/>
            </a:ln>
          </p:spPr>
          <p:style>
            <a:lnRef idx="1">
              <a:schemeClr val="accent1"/>
            </a:lnRef>
            <a:fillRef idx="0">
              <a:schemeClr val="accent1"/>
            </a:fillRef>
            <a:effectRef idx="0">
              <a:schemeClr val="accent1"/>
            </a:effectRef>
            <a:fontRef idx="minor">
              <a:schemeClr val="tx1"/>
            </a:fontRef>
          </p:style>
        </p:cxnSp>
        <p:cxnSp>
          <p:nvCxnSpPr>
            <p:cNvPr id="111627" name="直接箭头连接符 111626">
              <a:extLst>
                <a:ext uri="{FF2B5EF4-FFF2-40B4-BE49-F238E27FC236}">
                  <a16:creationId xmlns:a16="http://schemas.microsoft.com/office/drawing/2014/main" id="{3CA4B33E-C06D-0E0E-2475-CAD4D25ED8A0}"/>
                </a:ext>
              </a:extLst>
            </p:cNvPr>
            <p:cNvCxnSpPr>
              <a:cxnSpLocks/>
            </p:cNvCxnSpPr>
            <p:nvPr/>
          </p:nvCxnSpPr>
          <p:spPr>
            <a:xfrm flipV="1">
              <a:off x="8163983" y="4970842"/>
              <a:ext cx="88900" cy="628091"/>
            </a:xfrm>
            <a:prstGeom prst="straightConnector1">
              <a:avLst/>
            </a:prstGeom>
            <a:ln>
              <a:solidFill>
                <a:srgbClr val="0000CC"/>
              </a:solidFill>
              <a:tailEnd type="triangle"/>
            </a:ln>
          </p:spPr>
          <p:style>
            <a:lnRef idx="1">
              <a:schemeClr val="accent1"/>
            </a:lnRef>
            <a:fillRef idx="0">
              <a:schemeClr val="accent1"/>
            </a:fillRef>
            <a:effectRef idx="0">
              <a:schemeClr val="accent1"/>
            </a:effectRef>
            <a:fontRef idx="minor">
              <a:schemeClr val="tx1"/>
            </a:fontRef>
          </p:style>
        </p:cxnSp>
        <p:cxnSp>
          <p:nvCxnSpPr>
            <p:cNvPr id="111628" name="直接箭头连接符 111627">
              <a:extLst>
                <a:ext uri="{FF2B5EF4-FFF2-40B4-BE49-F238E27FC236}">
                  <a16:creationId xmlns:a16="http://schemas.microsoft.com/office/drawing/2014/main" id="{C50D3D07-15A9-1752-6C6F-546691674C69}"/>
                </a:ext>
              </a:extLst>
            </p:cNvPr>
            <p:cNvCxnSpPr>
              <a:cxnSpLocks/>
            </p:cNvCxnSpPr>
            <p:nvPr/>
          </p:nvCxnSpPr>
          <p:spPr>
            <a:xfrm>
              <a:off x="6800850" y="5734399"/>
              <a:ext cx="1240367" cy="25401"/>
            </a:xfrm>
            <a:prstGeom prst="straightConnector1">
              <a:avLst/>
            </a:prstGeom>
            <a:ln>
              <a:solidFill>
                <a:srgbClr val="0000CC"/>
              </a:solidFill>
              <a:tailEnd type="triangle"/>
            </a:ln>
          </p:spPr>
          <p:style>
            <a:lnRef idx="1">
              <a:schemeClr val="accent1"/>
            </a:lnRef>
            <a:fillRef idx="0">
              <a:schemeClr val="accent1"/>
            </a:fillRef>
            <a:effectRef idx="0">
              <a:schemeClr val="accent1"/>
            </a:effectRef>
            <a:fontRef idx="minor">
              <a:schemeClr val="tx1"/>
            </a:fontRef>
          </p:style>
        </p:cxnSp>
      </p:grpSp>
      <p:sp>
        <p:nvSpPr>
          <p:cNvPr id="111629" name="任意多边形: 形状 111628">
            <a:extLst>
              <a:ext uri="{FF2B5EF4-FFF2-40B4-BE49-F238E27FC236}">
                <a16:creationId xmlns:a16="http://schemas.microsoft.com/office/drawing/2014/main" id="{DAEA8108-0D68-01A2-A6F5-FDDE9739129A}"/>
              </a:ext>
            </a:extLst>
          </p:cNvPr>
          <p:cNvSpPr/>
          <p:nvPr/>
        </p:nvSpPr>
        <p:spPr>
          <a:xfrm>
            <a:off x="1093085" y="4450857"/>
            <a:ext cx="1820333" cy="604880"/>
          </a:xfrm>
          <a:custGeom>
            <a:avLst/>
            <a:gdLst>
              <a:gd name="connsiteX0" fmla="*/ 0 w 1159934"/>
              <a:gd name="connsiteY0" fmla="*/ 924031 h 924031"/>
              <a:gd name="connsiteX1" fmla="*/ 364067 w 1159934"/>
              <a:gd name="connsiteY1" fmla="*/ 483764 h 924031"/>
              <a:gd name="connsiteX2" fmla="*/ 550334 w 1159934"/>
              <a:gd name="connsiteY2" fmla="*/ 1164 h 924031"/>
              <a:gd name="connsiteX3" fmla="*/ 812800 w 1159934"/>
              <a:gd name="connsiteY3" fmla="*/ 627697 h 924031"/>
              <a:gd name="connsiteX4" fmla="*/ 1159934 w 1159934"/>
              <a:gd name="connsiteY4" fmla="*/ 864764 h 92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9934" h="924031">
                <a:moveTo>
                  <a:pt x="0" y="924031"/>
                </a:moveTo>
                <a:cubicBezTo>
                  <a:pt x="136172" y="780803"/>
                  <a:pt x="272345" y="637575"/>
                  <a:pt x="364067" y="483764"/>
                </a:cubicBezTo>
                <a:cubicBezTo>
                  <a:pt x="455789" y="329953"/>
                  <a:pt x="475545" y="-22825"/>
                  <a:pt x="550334" y="1164"/>
                </a:cubicBezTo>
                <a:cubicBezTo>
                  <a:pt x="625123" y="25153"/>
                  <a:pt x="711200" y="483764"/>
                  <a:pt x="812800" y="627697"/>
                </a:cubicBezTo>
                <a:cubicBezTo>
                  <a:pt x="914400" y="771630"/>
                  <a:pt x="1037167" y="818197"/>
                  <a:pt x="1159934" y="864764"/>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630" name="任意多边形: 形状 111629">
            <a:extLst>
              <a:ext uri="{FF2B5EF4-FFF2-40B4-BE49-F238E27FC236}">
                <a16:creationId xmlns:a16="http://schemas.microsoft.com/office/drawing/2014/main" id="{CF8ADBB6-8627-6190-0B99-CCD820415DA2}"/>
              </a:ext>
            </a:extLst>
          </p:cNvPr>
          <p:cNvSpPr/>
          <p:nvPr/>
        </p:nvSpPr>
        <p:spPr>
          <a:xfrm>
            <a:off x="2453166" y="4434765"/>
            <a:ext cx="1820333" cy="604880"/>
          </a:xfrm>
          <a:custGeom>
            <a:avLst/>
            <a:gdLst>
              <a:gd name="connsiteX0" fmla="*/ 0 w 1159934"/>
              <a:gd name="connsiteY0" fmla="*/ 924031 h 924031"/>
              <a:gd name="connsiteX1" fmla="*/ 364067 w 1159934"/>
              <a:gd name="connsiteY1" fmla="*/ 483764 h 924031"/>
              <a:gd name="connsiteX2" fmla="*/ 550334 w 1159934"/>
              <a:gd name="connsiteY2" fmla="*/ 1164 h 924031"/>
              <a:gd name="connsiteX3" fmla="*/ 812800 w 1159934"/>
              <a:gd name="connsiteY3" fmla="*/ 627697 h 924031"/>
              <a:gd name="connsiteX4" fmla="*/ 1159934 w 1159934"/>
              <a:gd name="connsiteY4" fmla="*/ 864764 h 92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9934" h="924031">
                <a:moveTo>
                  <a:pt x="0" y="924031"/>
                </a:moveTo>
                <a:cubicBezTo>
                  <a:pt x="136172" y="780803"/>
                  <a:pt x="272345" y="637575"/>
                  <a:pt x="364067" y="483764"/>
                </a:cubicBezTo>
                <a:cubicBezTo>
                  <a:pt x="455789" y="329953"/>
                  <a:pt x="475545" y="-22825"/>
                  <a:pt x="550334" y="1164"/>
                </a:cubicBezTo>
                <a:cubicBezTo>
                  <a:pt x="625123" y="25153"/>
                  <a:pt x="711200" y="483764"/>
                  <a:pt x="812800" y="627697"/>
                </a:cubicBezTo>
                <a:cubicBezTo>
                  <a:pt x="914400" y="771630"/>
                  <a:pt x="1037167" y="818197"/>
                  <a:pt x="1159934" y="864764"/>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1633" name="组合 111632">
            <a:extLst>
              <a:ext uri="{FF2B5EF4-FFF2-40B4-BE49-F238E27FC236}">
                <a16:creationId xmlns:a16="http://schemas.microsoft.com/office/drawing/2014/main" id="{CAD65955-E2B6-0B8A-D428-23AC19084561}"/>
              </a:ext>
            </a:extLst>
          </p:cNvPr>
          <p:cNvGrpSpPr/>
          <p:nvPr/>
        </p:nvGrpSpPr>
        <p:grpSpPr>
          <a:xfrm>
            <a:off x="5383609" y="4565412"/>
            <a:ext cx="2008915" cy="1418824"/>
            <a:chOff x="6339416" y="4284953"/>
            <a:chExt cx="2338918" cy="1610313"/>
          </a:xfrm>
        </p:grpSpPr>
        <p:sp>
          <p:nvSpPr>
            <p:cNvPr id="111634" name="椭圆 111633">
              <a:extLst>
                <a:ext uri="{FF2B5EF4-FFF2-40B4-BE49-F238E27FC236}">
                  <a16:creationId xmlns:a16="http://schemas.microsoft.com/office/drawing/2014/main" id="{A5050F0E-811F-D833-3457-6554F8959702}"/>
                </a:ext>
              </a:extLst>
            </p:cNvPr>
            <p:cNvSpPr/>
            <p:nvPr/>
          </p:nvSpPr>
          <p:spPr>
            <a:xfrm>
              <a:off x="6504516" y="5624333"/>
              <a:ext cx="279400" cy="27093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635" name="椭圆 111634">
              <a:extLst>
                <a:ext uri="{FF2B5EF4-FFF2-40B4-BE49-F238E27FC236}">
                  <a16:creationId xmlns:a16="http://schemas.microsoft.com/office/drawing/2014/main" id="{4090A4CF-C7F4-1980-A436-BB37CF18CBAB}"/>
                </a:ext>
              </a:extLst>
            </p:cNvPr>
            <p:cNvSpPr/>
            <p:nvPr/>
          </p:nvSpPr>
          <p:spPr>
            <a:xfrm>
              <a:off x="8180917" y="4794598"/>
              <a:ext cx="127000" cy="110067"/>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636" name="椭圆 111635">
              <a:extLst>
                <a:ext uri="{FF2B5EF4-FFF2-40B4-BE49-F238E27FC236}">
                  <a16:creationId xmlns:a16="http://schemas.microsoft.com/office/drawing/2014/main" id="{93E71D2D-FAF9-00CC-212F-74B5DB3D4D11}"/>
                </a:ext>
              </a:extLst>
            </p:cNvPr>
            <p:cNvSpPr/>
            <p:nvPr/>
          </p:nvSpPr>
          <p:spPr>
            <a:xfrm>
              <a:off x="6656916" y="4752265"/>
              <a:ext cx="127000" cy="110067"/>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111637" name="椭圆 111636">
              <a:extLst>
                <a:ext uri="{FF2B5EF4-FFF2-40B4-BE49-F238E27FC236}">
                  <a16:creationId xmlns:a16="http://schemas.microsoft.com/office/drawing/2014/main" id="{68775855-71FB-7CF5-39F2-8143B8743890}"/>
                </a:ext>
              </a:extLst>
            </p:cNvPr>
            <p:cNvSpPr/>
            <p:nvPr/>
          </p:nvSpPr>
          <p:spPr>
            <a:xfrm>
              <a:off x="8041217" y="5598933"/>
              <a:ext cx="279400" cy="270933"/>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1638" name="直接箭头连接符 111637">
              <a:extLst>
                <a:ext uri="{FF2B5EF4-FFF2-40B4-BE49-F238E27FC236}">
                  <a16:creationId xmlns:a16="http://schemas.microsoft.com/office/drawing/2014/main" id="{125FA52C-942A-9F3C-BC09-B46F4622C23D}"/>
                </a:ext>
              </a:extLst>
            </p:cNvPr>
            <p:cNvCxnSpPr>
              <a:cxnSpLocks/>
            </p:cNvCxnSpPr>
            <p:nvPr/>
          </p:nvCxnSpPr>
          <p:spPr>
            <a:xfrm flipV="1">
              <a:off x="6648450" y="4917365"/>
              <a:ext cx="38100" cy="639234"/>
            </a:xfrm>
            <a:prstGeom prst="straightConnector1">
              <a:avLst/>
            </a:prstGeom>
            <a:ln>
              <a:solidFill>
                <a:srgbClr val="0000CC"/>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1639" name="文本框 111638">
                  <a:extLst>
                    <a:ext uri="{FF2B5EF4-FFF2-40B4-BE49-F238E27FC236}">
                      <a16:creationId xmlns:a16="http://schemas.microsoft.com/office/drawing/2014/main" id="{1355148E-E72E-EAF6-F861-0C614DBF0201}"/>
                    </a:ext>
                  </a:extLst>
                </p:cNvPr>
                <p:cNvSpPr txBox="1"/>
                <p:nvPr/>
              </p:nvSpPr>
              <p:spPr>
                <a:xfrm>
                  <a:off x="7916334" y="4302706"/>
                  <a:ext cx="762000" cy="41917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1800" b="0" i="1" smtClean="0">
                                <a:solidFill>
                                  <a:srgbClr val="003399"/>
                                </a:solidFill>
                                <a:latin typeface="Cambria Math" panose="02040503050406030204" pitchFamily="18" charset="0"/>
                                <a:ea typeface="Tahoma" panose="020B0604030504040204" pitchFamily="34" charset="0"/>
                                <a:cs typeface="Tahoma" panose="020B0604030504040204" pitchFamily="34" charset="0"/>
                              </a:rPr>
                            </m:ctrlPr>
                          </m:sSubPr>
                          <m:e>
                            <m:acc>
                              <m:accPr>
                                <m:chr m:val="⃗"/>
                                <m:ctrlPr>
                                  <a:rPr lang="en-US" altLang="zh-CN" sz="1800" b="0" i="1" smtClean="0">
                                    <a:solidFill>
                                      <a:srgbClr val="003399"/>
                                    </a:solidFill>
                                    <a:latin typeface="Cambria Math" panose="02040503050406030204" pitchFamily="18" charset="0"/>
                                    <a:ea typeface="Tahoma" panose="020B0604030504040204" pitchFamily="34" charset="0"/>
                                    <a:cs typeface="Tahoma" panose="020B0604030504040204" pitchFamily="34" charset="0"/>
                                  </a:rPr>
                                </m:ctrlPr>
                              </m:accPr>
                              <m:e>
                                <m:r>
                                  <a:rPr lang="en-US" altLang="zh-CN" sz="1800" b="0" i="1" smtClean="0">
                                    <a:solidFill>
                                      <a:srgbClr val="003399"/>
                                    </a:solidFill>
                                    <a:latin typeface="Cambria Math" panose="02040503050406030204" pitchFamily="18" charset="0"/>
                                    <a:ea typeface="Tahoma" panose="020B0604030504040204" pitchFamily="34" charset="0"/>
                                    <a:cs typeface="Tahoma" panose="020B0604030504040204" pitchFamily="34" charset="0"/>
                                  </a:rPr>
                                  <m:t>𝑟</m:t>
                                </m:r>
                              </m:e>
                            </m:acc>
                          </m:e>
                          <m:sub>
                            <m:r>
                              <a:rPr lang="en-US" altLang="zh-CN" sz="1800" b="0" i="1" smtClean="0">
                                <a:solidFill>
                                  <a:srgbClr val="003399"/>
                                </a:solidFill>
                                <a:latin typeface="Cambria Math" panose="02040503050406030204" pitchFamily="18" charset="0"/>
                                <a:ea typeface="Tahoma" panose="020B0604030504040204" pitchFamily="34" charset="0"/>
                                <a:cs typeface="Tahoma" panose="020B0604030504040204" pitchFamily="34" charset="0"/>
                              </a:rPr>
                              <m:t>1</m:t>
                            </m:r>
                          </m:sub>
                        </m:sSub>
                      </m:oMath>
                    </m:oMathPara>
                  </a14:m>
                  <a:endParaRPr lang="zh-CN" altLang="en-US" dirty="0"/>
                </a:p>
              </p:txBody>
            </p:sp>
          </mc:Choice>
          <mc:Fallback xmlns="">
            <p:sp>
              <p:nvSpPr>
                <p:cNvPr id="111639" name="文本框 111638">
                  <a:extLst>
                    <a:ext uri="{FF2B5EF4-FFF2-40B4-BE49-F238E27FC236}">
                      <a16:creationId xmlns:a16="http://schemas.microsoft.com/office/drawing/2014/main" id="{1355148E-E72E-EAF6-F861-0C614DBF0201}"/>
                    </a:ext>
                  </a:extLst>
                </p:cNvPr>
                <p:cNvSpPr txBox="1">
                  <a:spLocks noRot="1" noChangeAspect="1" noMove="1" noResize="1" noEditPoints="1" noAdjustHandles="1" noChangeArrowheads="1" noChangeShapeType="1" noTextEdit="1"/>
                </p:cNvSpPr>
                <p:nvPr/>
              </p:nvSpPr>
              <p:spPr>
                <a:xfrm>
                  <a:off x="7916334" y="4302706"/>
                  <a:ext cx="762000" cy="419178"/>
                </a:xfrm>
                <a:prstGeom prst="rect">
                  <a:avLst/>
                </a:prstGeom>
                <a:blipFill>
                  <a:blip r:embed="rId12"/>
                  <a:stretch>
                    <a:fillRect t="-21311" r="-1203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1640" name="文本框 111639">
                  <a:extLst>
                    <a:ext uri="{FF2B5EF4-FFF2-40B4-BE49-F238E27FC236}">
                      <a16:creationId xmlns:a16="http://schemas.microsoft.com/office/drawing/2014/main" id="{440AE2A9-798C-CD3F-7010-9A70F28F1332}"/>
                    </a:ext>
                  </a:extLst>
                </p:cNvPr>
                <p:cNvSpPr txBox="1"/>
                <p:nvPr/>
              </p:nvSpPr>
              <p:spPr>
                <a:xfrm>
                  <a:off x="6339416" y="4284953"/>
                  <a:ext cx="762000" cy="41917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1800" b="0" i="1" smtClean="0">
                                <a:solidFill>
                                  <a:srgbClr val="003399"/>
                                </a:solidFill>
                                <a:latin typeface="Cambria Math" panose="02040503050406030204" pitchFamily="18" charset="0"/>
                                <a:ea typeface="Tahoma" panose="020B0604030504040204" pitchFamily="34" charset="0"/>
                                <a:cs typeface="Tahoma" panose="020B0604030504040204" pitchFamily="34" charset="0"/>
                              </a:rPr>
                            </m:ctrlPr>
                          </m:sSubPr>
                          <m:e>
                            <m:acc>
                              <m:accPr>
                                <m:chr m:val="⃗"/>
                                <m:ctrlPr>
                                  <a:rPr lang="en-US" altLang="zh-CN" sz="1800" b="0" i="1" smtClean="0">
                                    <a:solidFill>
                                      <a:srgbClr val="003399"/>
                                    </a:solidFill>
                                    <a:latin typeface="Cambria Math" panose="02040503050406030204" pitchFamily="18" charset="0"/>
                                    <a:ea typeface="Tahoma" panose="020B0604030504040204" pitchFamily="34" charset="0"/>
                                    <a:cs typeface="Tahoma" panose="020B0604030504040204" pitchFamily="34" charset="0"/>
                                  </a:rPr>
                                </m:ctrlPr>
                              </m:accPr>
                              <m:e>
                                <m:r>
                                  <a:rPr lang="en-US" altLang="zh-CN" sz="1800" b="0" i="1" smtClean="0">
                                    <a:solidFill>
                                      <a:srgbClr val="003399"/>
                                    </a:solidFill>
                                    <a:latin typeface="Cambria Math" panose="02040503050406030204" pitchFamily="18" charset="0"/>
                                    <a:ea typeface="Tahoma" panose="020B0604030504040204" pitchFamily="34" charset="0"/>
                                    <a:cs typeface="Tahoma" panose="020B0604030504040204" pitchFamily="34" charset="0"/>
                                  </a:rPr>
                                  <m:t>𝑟</m:t>
                                </m:r>
                              </m:e>
                            </m:acc>
                          </m:e>
                          <m:sub>
                            <m:r>
                              <a:rPr lang="en-US" altLang="zh-CN" sz="1800" b="0" i="1" smtClean="0">
                                <a:solidFill>
                                  <a:srgbClr val="003399"/>
                                </a:solidFill>
                                <a:latin typeface="Cambria Math" panose="02040503050406030204" pitchFamily="18" charset="0"/>
                                <a:ea typeface="Tahoma" panose="020B0604030504040204" pitchFamily="34" charset="0"/>
                                <a:cs typeface="Tahoma" panose="020B0604030504040204" pitchFamily="34" charset="0"/>
                              </a:rPr>
                              <m:t>2</m:t>
                            </m:r>
                          </m:sub>
                        </m:sSub>
                      </m:oMath>
                    </m:oMathPara>
                  </a14:m>
                  <a:endParaRPr lang="zh-CN" altLang="en-US" dirty="0"/>
                </a:p>
              </p:txBody>
            </p:sp>
          </mc:Choice>
          <mc:Fallback xmlns="">
            <p:sp>
              <p:nvSpPr>
                <p:cNvPr id="111640" name="文本框 111639">
                  <a:extLst>
                    <a:ext uri="{FF2B5EF4-FFF2-40B4-BE49-F238E27FC236}">
                      <a16:creationId xmlns:a16="http://schemas.microsoft.com/office/drawing/2014/main" id="{440AE2A9-798C-CD3F-7010-9A70F28F1332}"/>
                    </a:ext>
                  </a:extLst>
                </p:cNvPr>
                <p:cNvSpPr txBox="1">
                  <a:spLocks noRot="1" noChangeAspect="1" noMove="1" noResize="1" noEditPoints="1" noAdjustHandles="1" noChangeArrowheads="1" noChangeShapeType="1" noTextEdit="1"/>
                </p:cNvSpPr>
                <p:nvPr/>
              </p:nvSpPr>
              <p:spPr>
                <a:xfrm>
                  <a:off x="6339416" y="4284953"/>
                  <a:ext cx="762000" cy="419178"/>
                </a:xfrm>
                <a:prstGeom prst="rect">
                  <a:avLst/>
                </a:prstGeom>
                <a:blipFill>
                  <a:blip r:embed="rId13"/>
                  <a:stretch>
                    <a:fillRect t="-21311" r="-11111"/>
                  </a:stretch>
                </a:blipFill>
              </p:spPr>
              <p:txBody>
                <a:bodyPr/>
                <a:lstStyle/>
                <a:p>
                  <a:r>
                    <a:rPr lang="zh-CN" altLang="en-US">
                      <a:noFill/>
                    </a:rPr>
                    <a:t> </a:t>
                  </a:r>
                </a:p>
              </p:txBody>
            </p:sp>
          </mc:Fallback>
        </mc:AlternateContent>
        <p:cxnSp>
          <p:nvCxnSpPr>
            <p:cNvPr id="111641" name="直接箭头连接符 111640">
              <a:extLst>
                <a:ext uri="{FF2B5EF4-FFF2-40B4-BE49-F238E27FC236}">
                  <a16:creationId xmlns:a16="http://schemas.microsoft.com/office/drawing/2014/main" id="{463BB554-396D-7763-6F49-5FAF60EFFAC5}"/>
                </a:ext>
              </a:extLst>
            </p:cNvPr>
            <p:cNvCxnSpPr>
              <a:cxnSpLocks/>
            </p:cNvCxnSpPr>
            <p:nvPr/>
          </p:nvCxnSpPr>
          <p:spPr>
            <a:xfrm flipV="1">
              <a:off x="6720416" y="4917365"/>
              <a:ext cx="1363135" cy="673101"/>
            </a:xfrm>
            <a:prstGeom prst="straightConnector1">
              <a:avLst/>
            </a:prstGeom>
            <a:ln>
              <a:solidFill>
                <a:srgbClr val="0000CC"/>
              </a:solidFill>
              <a:tailEnd type="triangle"/>
            </a:ln>
          </p:spPr>
          <p:style>
            <a:lnRef idx="1">
              <a:schemeClr val="accent1"/>
            </a:lnRef>
            <a:fillRef idx="0">
              <a:schemeClr val="accent1"/>
            </a:fillRef>
            <a:effectRef idx="0">
              <a:schemeClr val="accent1"/>
            </a:effectRef>
            <a:fontRef idx="minor">
              <a:schemeClr val="tx1"/>
            </a:fontRef>
          </p:style>
        </p:cxnSp>
        <p:cxnSp>
          <p:nvCxnSpPr>
            <p:cNvPr id="111642" name="直接箭头连接符 111641">
              <a:extLst>
                <a:ext uri="{FF2B5EF4-FFF2-40B4-BE49-F238E27FC236}">
                  <a16:creationId xmlns:a16="http://schemas.microsoft.com/office/drawing/2014/main" id="{06298899-6F5E-BFF4-B360-013AE336177A}"/>
                </a:ext>
              </a:extLst>
            </p:cNvPr>
            <p:cNvCxnSpPr>
              <a:cxnSpLocks/>
            </p:cNvCxnSpPr>
            <p:nvPr/>
          </p:nvCxnSpPr>
          <p:spPr>
            <a:xfrm flipH="1" flipV="1">
              <a:off x="6874933" y="4904665"/>
              <a:ext cx="1166284" cy="719668"/>
            </a:xfrm>
            <a:prstGeom prst="straightConnector1">
              <a:avLst/>
            </a:prstGeom>
            <a:ln>
              <a:solidFill>
                <a:srgbClr val="0000CC"/>
              </a:solidFill>
              <a:tailEnd type="triangle"/>
            </a:ln>
          </p:spPr>
          <p:style>
            <a:lnRef idx="1">
              <a:schemeClr val="accent1"/>
            </a:lnRef>
            <a:fillRef idx="0">
              <a:schemeClr val="accent1"/>
            </a:fillRef>
            <a:effectRef idx="0">
              <a:schemeClr val="accent1"/>
            </a:effectRef>
            <a:fontRef idx="minor">
              <a:schemeClr val="tx1"/>
            </a:fontRef>
          </p:style>
        </p:cxnSp>
        <p:cxnSp>
          <p:nvCxnSpPr>
            <p:cNvPr id="111643" name="直接箭头连接符 111642">
              <a:extLst>
                <a:ext uri="{FF2B5EF4-FFF2-40B4-BE49-F238E27FC236}">
                  <a16:creationId xmlns:a16="http://schemas.microsoft.com/office/drawing/2014/main" id="{B695C803-E5BF-022A-9F5C-ADBE4619DF61}"/>
                </a:ext>
              </a:extLst>
            </p:cNvPr>
            <p:cNvCxnSpPr>
              <a:cxnSpLocks/>
            </p:cNvCxnSpPr>
            <p:nvPr/>
          </p:nvCxnSpPr>
          <p:spPr>
            <a:xfrm flipV="1">
              <a:off x="8163983" y="4970842"/>
              <a:ext cx="88900" cy="628091"/>
            </a:xfrm>
            <a:prstGeom prst="straightConnector1">
              <a:avLst/>
            </a:prstGeom>
            <a:ln>
              <a:solidFill>
                <a:srgbClr val="0000CC"/>
              </a:solidFill>
              <a:tailEnd type="triangle"/>
            </a:ln>
          </p:spPr>
          <p:style>
            <a:lnRef idx="1">
              <a:schemeClr val="accent1"/>
            </a:lnRef>
            <a:fillRef idx="0">
              <a:schemeClr val="accent1"/>
            </a:fillRef>
            <a:effectRef idx="0">
              <a:schemeClr val="accent1"/>
            </a:effectRef>
            <a:fontRef idx="minor">
              <a:schemeClr val="tx1"/>
            </a:fontRef>
          </p:style>
        </p:cxnSp>
        <p:cxnSp>
          <p:nvCxnSpPr>
            <p:cNvPr id="111644" name="直接箭头连接符 111643">
              <a:extLst>
                <a:ext uri="{FF2B5EF4-FFF2-40B4-BE49-F238E27FC236}">
                  <a16:creationId xmlns:a16="http://schemas.microsoft.com/office/drawing/2014/main" id="{3F71DF05-BFB9-6040-464B-CA3E706B6645}"/>
                </a:ext>
              </a:extLst>
            </p:cNvPr>
            <p:cNvCxnSpPr>
              <a:cxnSpLocks/>
            </p:cNvCxnSpPr>
            <p:nvPr/>
          </p:nvCxnSpPr>
          <p:spPr>
            <a:xfrm>
              <a:off x="6800850" y="5734399"/>
              <a:ext cx="1240367" cy="25401"/>
            </a:xfrm>
            <a:prstGeom prst="straightConnector1">
              <a:avLst/>
            </a:prstGeom>
            <a:ln>
              <a:solidFill>
                <a:srgbClr val="0000CC"/>
              </a:solidFill>
              <a:tailEnd type="triangle"/>
            </a:ln>
          </p:spPr>
          <p:style>
            <a:lnRef idx="1">
              <a:schemeClr val="accent1"/>
            </a:lnRef>
            <a:fillRef idx="0">
              <a:schemeClr val="accent1"/>
            </a:fillRef>
            <a:effectRef idx="0">
              <a:schemeClr val="accent1"/>
            </a:effectRef>
            <a:fontRef idx="minor">
              <a:schemeClr val="tx1"/>
            </a:fontRef>
          </p:style>
        </p:cxnSp>
      </p:grpSp>
      <p:sp>
        <p:nvSpPr>
          <p:cNvPr id="111645" name="任意多边形: 形状 111644">
            <a:extLst>
              <a:ext uri="{FF2B5EF4-FFF2-40B4-BE49-F238E27FC236}">
                <a16:creationId xmlns:a16="http://schemas.microsoft.com/office/drawing/2014/main" id="{49BD051B-ECAF-266B-67C0-8682AEEF873E}"/>
              </a:ext>
            </a:extLst>
          </p:cNvPr>
          <p:cNvSpPr/>
          <p:nvPr/>
        </p:nvSpPr>
        <p:spPr>
          <a:xfrm>
            <a:off x="4812299" y="4468336"/>
            <a:ext cx="1820333" cy="604880"/>
          </a:xfrm>
          <a:custGeom>
            <a:avLst/>
            <a:gdLst>
              <a:gd name="connsiteX0" fmla="*/ 0 w 1159934"/>
              <a:gd name="connsiteY0" fmla="*/ 924031 h 924031"/>
              <a:gd name="connsiteX1" fmla="*/ 364067 w 1159934"/>
              <a:gd name="connsiteY1" fmla="*/ 483764 h 924031"/>
              <a:gd name="connsiteX2" fmla="*/ 550334 w 1159934"/>
              <a:gd name="connsiteY2" fmla="*/ 1164 h 924031"/>
              <a:gd name="connsiteX3" fmla="*/ 812800 w 1159934"/>
              <a:gd name="connsiteY3" fmla="*/ 627697 h 924031"/>
              <a:gd name="connsiteX4" fmla="*/ 1159934 w 1159934"/>
              <a:gd name="connsiteY4" fmla="*/ 864764 h 92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9934" h="924031">
                <a:moveTo>
                  <a:pt x="0" y="924031"/>
                </a:moveTo>
                <a:cubicBezTo>
                  <a:pt x="136172" y="780803"/>
                  <a:pt x="272345" y="637575"/>
                  <a:pt x="364067" y="483764"/>
                </a:cubicBezTo>
                <a:cubicBezTo>
                  <a:pt x="455789" y="329953"/>
                  <a:pt x="475545" y="-22825"/>
                  <a:pt x="550334" y="1164"/>
                </a:cubicBezTo>
                <a:cubicBezTo>
                  <a:pt x="625123" y="25153"/>
                  <a:pt x="711200" y="483764"/>
                  <a:pt x="812800" y="627697"/>
                </a:cubicBezTo>
                <a:cubicBezTo>
                  <a:pt x="914400" y="771630"/>
                  <a:pt x="1037167" y="818197"/>
                  <a:pt x="1159934" y="864764"/>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646" name="任意多边形: 形状 111645">
            <a:extLst>
              <a:ext uri="{FF2B5EF4-FFF2-40B4-BE49-F238E27FC236}">
                <a16:creationId xmlns:a16="http://schemas.microsoft.com/office/drawing/2014/main" id="{73C59919-ED1D-0543-048E-A78DA25F1F10}"/>
              </a:ext>
            </a:extLst>
          </p:cNvPr>
          <p:cNvSpPr/>
          <p:nvPr/>
        </p:nvSpPr>
        <p:spPr>
          <a:xfrm>
            <a:off x="6172380" y="4452244"/>
            <a:ext cx="1820333" cy="604880"/>
          </a:xfrm>
          <a:custGeom>
            <a:avLst/>
            <a:gdLst>
              <a:gd name="connsiteX0" fmla="*/ 0 w 1159934"/>
              <a:gd name="connsiteY0" fmla="*/ 924031 h 924031"/>
              <a:gd name="connsiteX1" fmla="*/ 364067 w 1159934"/>
              <a:gd name="connsiteY1" fmla="*/ 483764 h 924031"/>
              <a:gd name="connsiteX2" fmla="*/ 550334 w 1159934"/>
              <a:gd name="connsiteY2" fmla="*/ 1164 h 924031"/>
              <a:gd name="connsiteX3" fmla="*/ 812800 w 1159934"/>
              <a:gd name="connsiteY3" fmla="*/ 627697 h 924031"/>
              <a:gd name="connsiteX4" fmla="*/ 1159934 w 1159934"/>
              <a:gd name="connsiteY4" fmla="*/ 864764 h 924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9934" h="924031">
                <a:moveTo>
                  <a:pt x="0" y="924031"/>
                </a:moveTo>
                <a:cubicBezTo>
                  <a:pt x="136172" y="780803"/>
                  <a:pt x="272345" y="637575"/>
                  <a:pt x="364067" y="483764"/>
                </a:cubicBezTo>
                <a:cubicBezTo>
                  <a:pt x="455789" y="329953"/>
                  <a:pt x="475545" y="-22825"/>
                  <a:pt x="550334" y="1164"/>
                </a:cubicBezTo>
                <a:cubicBezTo>
                  <a:pt x="625123" y="25153"/>
                  <a:pt x="711200" y="483764"/>
                  <a:pt x="812800" y="627697"/>
                </a:cubicBezTo>
                <a:cubicBezTo>
                  <a:pt x="914400" y="771630"/>
                  <a:pt x="1037167" y="818197"/>
                  <a:pt x="1159934" y="864764"/>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11649" name="文本框 111648">
                <a:extLst>
                  <a:ext uri="{FF2B5EF4-FFF2-40B4-BE49-F238E27FC236}">
                    <a16:creationId xmlns:a16="http://schemas.microsoft.com/office/drawing/2014/main" id="{7592280E-3474-DFAC-95BC-AA04EB99CC6A}"/>
                  </a:ext>
                </a:extLst>
              </p:cNvPr>
              <p:cNvSpPr txBox="1"/>
              <p:nvPr/>
            </p:nvSpPr>
            <p:spPr>
              <a:xfrm>
                <a:off x="4060317" y="5289721"/>
                <a:ext cx="850810"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800" b="0" i="1" smtClean="0">
                          <a:latin typeface="Cambria Math" panose="02040503050406030204" pitchFamily="18" charset="0"/>
                        </a:rPr>
                        <m:t>+</m:t>
                      </m:r>
                    </m:oMath>
                  </m:oMathPara>
                </a14:m>
                <a:endParaRPr lang="zh-CN" altLang="en-US" sz="2800" dirty="0"/>
              </a:p>
            </p:txBody>
          </p:sp>
        </mc:Choice>
        <mc:Fallback xmlns="">
          <p:sp>
            <p:nvSpPr>
              <p:cNvPr id="111649" name="文本框 111648">
                <a:extLst>
                  <a:ext uri="{FF2B5EF4-FFF2-40B4-BE49-F238E27FC236}">
                    <a16:creationId xmlns:a16="http://schemas.microsoft.com/office/drawing/2014/main" id="{7592280E-3474-DFAC-95BC-AA04EB99CC6A}"/>
                  </a:ext>
                </a:extLst>
              </p:cNvPr>
              <p:cNvSpPr txBox="1">
                <a:spLocks noRot="1" noChangeAspect="1" noMove="1" noResize="1" noEditPoints="1" noAdjustHandles="1" noChangeArrowheads="1" noChangeShapeType="1" noTextEdit="1"/>
              </p:cNvSpPr>
              <p:nvPr/>
            </p:nvSpPr>
            <p:spPr>
              <a:xfrm>
                <a:off x="4060317" y="5289721"/>
                <a:ext cx="850810" cy="523220"/>
              </a:xfrm>
              <a:prstGeom prst="rect">
                <a:avLst/>
              </a:prstGeom>
              <a:blipFill>
                <a:blip r:embed="rId14"/>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1726560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3BC2A9-6637-F938-6493-7D4D4485D575}"/>
            </a:ext>
          </a:extLst>
        </p:cNvPr>
        <p:cNvGrpSpPr/>
        <p:nvPr/>
      </p:nvGrpSpPr>
      <p:grpSpPr>
        <a:xfrm>
          <a:off x="0" y="0"/>
          <a:ext cx="0" cy="0"/>
          <a:chOff x="0" y="0"/>
          <a:chExt cx="0" cy="0"/>
        </a:xfrm>
      </p:grpSpPr>
      <p:sp>
        <p:nvSpPr>
          <p:cNvPr id="111618" name="Rectangle 2">
            <a:extLst>
              <a:ext uri="{FF2B5EF4-FFF2-40B4-BE49-F238E27FC236}">
                <a16:creationId xmlns:a16="http://schemas.microsoft.com/office/drawing/2014/main" id="{E4A4A31A-458F-3F34-8A76-036306823A9B}"/>
              </a:ext>
            </a:extLst>
          </p:cNvPr>
          <p:cNvSpPr>
            <a:spLocks noGrp="1" noChangeArrowheads="1"/>
          </p:cNvSpPr>
          <p:nvPr>
            <p:ph type="title"/>
          </p:nvPr>
        </p:nvSpPr>
        <p:spPr>
          <a:xfrm>
            <a:off x="702733" y="460562"/>
            <a:ext cx="7645400" cy="542330"/>
          </a:xfrm>
          <a:noFill/>
        </p:spPr>
        <p:txBody>
          <a:bodyPr/>
          <a:lstStyle/>
          <a:p>
            <a:pPr eaLnBrk="1" hangingPunct="1"/>
            <a:r>
              <a:rPr lang="en-US" altLang="zh-CN" sz="2600" u="sng" dirty="0">
                <a:latin typeface="Tahoma" panose="020B0604030504040204" pitchFamily="34" charset="0"/>
                <a:ea typeface="Tahoma" panose="020B0604030504040204" pitchFamily="34" charset="0"/>
                <a:cs typeface="Tahoma" panose="020B0604030504040204" pitchFamily="34" charset="0"/>
              </a:rPr>
              <a:t>Heitler-London (1927): Hydrogen molecule </a:t>
            </a:r>
          </a:p>
        </p:txBody>
      </p:sp>
      <p:sp>
        <p:nvSpPr>
          <p:cNvPr id="4" name="Rectangle 2">
            <a:extLst>
              <a:ext uri="{FF2B5EF4-FFF2-40B4-BE49-F238E27FC236}">
                <a16:creationId xmlns:a16="http://schemas.microsoft.com/office/drawing/2014/main" id="{DFAE6073-F9EA-D6C6-4939-35F6D21FA843}"/>
              </a:ext>
            </a:extLst>
          </p:cNvPr>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zh-CN" sz="1800" b="0" i="0" u="none" strike="noStrike" kern="1200" cap="none" spc="0" normalizeH="0" baseline="0" noProof="0" dirty="0">
              <a:ln>
                <a:noFill/>
              </a:ln>
              <a:solidFill>
                <a:srgbClr val="000000"/>
              </a:solidFill>
              <a:effectLst/>
              <a:uLnTx/>
              <a:uFillTx/>
              <a:latin typeface="Arial" panose="020B0604020202020204" pitchFamily="34" charset="0"/>
              <a:ea typeface="宋体" pitchFamily="2" charset="-122"/>
              <a:cs typeface="+mn-cs"/>
            </a:endParaRPr>
          </a:p>
        </p:txBody>
      </p:sp>
      <p:sp>
        <p:nvSpPr>
          <p:cNvPr id="8" name="Rectangle 6">
            <a:extLst>
              <a:ext uri="{FF2B5EF4-FFF2-40B4-BE49-F238E27FC236}">
                <a16:creationId xmlns:a16="http://schemas.microsoft.com/office/drawing/2014/main" id="{0DD6D6EF-D89C-2F32-7BD3-B7BCCA1593AC}"/>
              </a:ext>
            </a:extLst>
          </p:cNvPr>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zh-CN" sz="1800" b="0" i="0" u="none" strike="noStrike" kern="1200" cap="none" spc="0" normalizeH="0" baseline="0" noProof="0" dirty="0">
              <a:ln>
                <a:noFill/>
              </a:ln>
              <a:solidFill>
                <a:srgbClr val="000000"/>
              </a:solidFill>
              <a:effectLst/>
              <a:uLnTx/>
              <a:uFillTx/>
              <a:latin typeface="Arial" panose="020B0604020202020204" pitchFamily="34" charset="0"/>
              <a:ea typeface="宋体" pitchFamily="2" charset="-122"/>
              <a:cs typeface="+mn-cs"/>
            </a:endParaRPr>
          </a:p>
        </p:txBody>
      </p:sp>
      <p:sp>
        <p:nvSpPr>
          <p:cNvPr id="11" name="Rectangle 8">
            <a:extLst>
              <a:ext uri="{FF2B5EF4-FFF2-40B4-BE49-F238E27FC236}">
                <a16:creationId xmlns:a16="http://schemas.microsoft.com/office/drawing/2014/main" id="{42884003-FC99-FEA6-0C8D-D31C42E13C75}"/>
              </a:ext>
            </a:extLst>
          </p:cNvPr>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zh-CN" sz="1800" b="0" i="0" u="none" strike="noStrike" kern="1200" cap="none" spc="0" normalizeH="0" baseline="0" noProof="0" dirty="0">
              <a:ln>
                <a:noFill/>
              </a:ln>
              <a:solidFill>
                <a:srgbClr val="000000"/>
              </a:solidFill>
              <a:effectLst/>
              <a:uLnTx/>
              <a:uFillTx/>
              <a:latin typeface="Arial" panose="020B0604020202020204" pitchFamily="34" charset="0"/>
              <a:ea typeface="宋体" pitchFamily="2" charset="-122"/>
              <a:cs typeface="+mn-cs"/>
            </a:endParaRPr>
          </a:p>
        </p:txBody>
      </p:sp>
      <p:sp>
        <p:nvSpPr>
          <p:cNvPr id="12" name="Rectangle 9">
            <a:extLst>
              <a:ext uri="{FF2B5EF4-FFF2-40B4-BE49-F238E27FC236}">
                <a16:creationId xmlns:a16="http://schemas.microsoft.com/office/drawing/2014/main" id="{CAD95335-35A5-DDF8-3B38-929A5625C4AF}"/>
              </a:ext>
            </a:extLst>
          </p:cNvPr>
          <p:cNvSpPr>
            <a:spLocks noChangeArrowheads="1"/>
          </p:cNvSpPr>
          <p:nvPr/>
        </p:nvSpPr>
        <p:spPr bwMode="auto">
          <a:xfrm>
            <a:off x="0" y="102920"/>
            <a:ext cx="65" cy="25135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2696" rIns="0" bIns="-12696"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zh-CN" sz="1800" b="0" i="0" u="none" strike="noStrike" kern="1200" cap="none" spc="0" normalizeH="0" baseline="0" noProof="0" dirty="0">
              <a:ln>
                <a:noFill/>
              </a:ln>
              <a:solidFill>
                <a:srgbClr val="000000"/>
              </a:solidFill>
              <a:effectLst/>
              <a:uLnTx/>
              <a:uFillTx/>
              <a:latin typeface="Arial" panose="020B0604020202020204" pitchFamily="34" charset="0"/>
              <a:ea typeface="宋体" pitchFamily="2" charset="-122"/>
              <a:cs typeface="+mn-cs"/>
            </a:endParaRPr>
          </a:p>
        </p:txBody>
      </p:sp>
      <p:pic>
        <p:nvPicPr>
          <p:cNvPr id="26" name="图片 25">
            <a:extLst>
              <a:ext uri="{FF2B5EF4-FFF2-40B4-BE49-F238E27FC236}">
                <a16:creationId xmlns:a16="http://schemas.microsoft.com/office/drawing/2014/main" id="{2893ABBD-AF27-70A4-56AF-309CF85D47BD}"/>
              </a:ext>
            </a:extLst>
          </p:cNvPr>
          <p:cNvPicPr>
            <a:picLocks noChangeAspect="1"/>
          </p:cNvPicPr>
          <p:nvPr/>
        </p:nvPicPr>
        <p:blipFill>
          <a:blip r:embed="rId3"/>
          <a:srcRect l="6421"/>
          <a:stretch>
            <a:fillRect/>
          </a:stretch>
        </p:blipFill>
        <p:spPr>
          <a:xfrm>
            <a:off x="854486" y="1383894"/>
            <a:ext cx="4342747" cy="4161041"/>
          </a:xfrm>
          <a:prstGeom prst="rect">
            <a:avLst/>
          </a:prstGeom>
        </p:spPr>
      </p:pic>
      <mc:AlternateContent xmlns:mc="http://schemas.openxmlformats.org/markup-compatibility/2006" xmlns:a14="http://schemas.microsoft.com/office/drawing/2010/main">
        <mc:Choice Requires="a14">
          <p:sp>
            <p:nvSpPr>
              <p:cNvPr id="28" name="文本框 27">
                <a:extLst>
                  <a:ext uri="{FF2B5EF4-FFF2-40B4-BE49-F238E27FC236}">
                    <a16:creationId xmlns:a16="http://schemas.microsoft.com/office/drawing/2014/main" id="{8A7AA452-2F4F-09A0-6B33-AD5881381F54}"/>
                  </a:ext>
                </a:extLst>
              </p:cNvPr>
              <p:cNvSpPr txBox="1"/>
              <p:nvPr/>
            </p:nvSpPr>
            <p:spPr>
              <a:xfrm>
                <a:off x="1848091" y="5782244"/>
                <a:ext cx="2166931" cy="4029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1800" b="0" i="1" smtClean="0">
                              <a:solidFill>
                                <a:srgbClr val="003399"/>
                              </a:solidFill>
                              <a:latin typeface="Cambria Math" panose="02040503050406030204" pitchFamily="18" charset="0"/>
                              <a:ea typeface="Tahoma" panose="020B0604030504040204" pitchFamily="34" charset="0"/>
                              <a:cs typeface="Tahoma" panose="020B0604030504040204" pitchFamily="34" charset="0"/>
                            </a:rPr>
                          </m:ctrlPr>
                        </m:sSubPr>
                        <m:e>
                          <m:r>
                            <a:rPr lang="en-US" altLang="zh-CN" sz="1800" b="0" i="1" smtClean="0">
                              <a:solidFill>
                                <a:srgbClr val="003399"/>
                              </a:solidFill>
                              <a:latin typeface="Cambria Math" panose="02040503050406030204" pitchFamily="18" charset="0"/>
                              <a:ea typeface="Tahoma" panose="020B0604030504040204" pitchFamily="34" charset="0"/>
                              <a:cs typeface="Tahoma" panose="020B0604030504040204" pitchFamily="34" charset="0"/>
                            </a:rPr>
                            <m:t>𝑙</m:t>
                          </m:r>
                          <m:r>
                            <a:rPr lang="en-US" altLang="zh-CN" sz="1800" b="0" i="1" smtClean="0">
                              <a:solidFill>
                                <a:srgbClr val="003399"/>
                              </a:solidFill>
                              <a:latin typeface="Cambria Math" panose="02040503050406030204" pitchFamily="18" charset="0"/>
                              <a:ea typeface="Tahoma" panose="020B0604030504040204" pitchFamily="34" charset="0"/>
                              <a:cs typeface="Tahoma" panose="020B0604030504040204" pitchFamily="34" charset="0"/>
                            </a:rPr>
                            <m:t>=|</m:t>
                          </m:r>
                          <m:acc>
                            <m:accPr>
                              <m:chr m:val="⃗"/>
                              <m:ctrlPr>
                                <a:rPr lang="en-US" altLang="zh-CN" sz="1800" b="0" i="1" smtClean="0">
                                  <a:solidFill>
                                    <a:srgbClr val="003399"/>
                                  </a:solidFill>
                                  <a:latin typeface="Cambria Math" panose="02040503050406030204" pitchFamily="18" charset="0"/>
                                  <a:ea typeface="Tahoma" panose="020B0604030504040204" pitchFamily="34" charset="0"/>
                                  <a:cs typeface="Tahoma" panose="020B0604030504040204" pitchFamily="34" charset="0"/>
                                </a:rPr>
                              </m:ctrlPr>
                            </m:accPr>
                            <m:e>
                              <m:r>
                                <a:rPr lang="en-US" altLang="zh-CN" sz="1800" b="0" i="1" smtClean="0">
                                  <a:solidFill>
                                    <a:srgbClr val="003399"/>
                                  </a:solidFill>
                                  <a:latin typeface="Cambria Math" panose="02040503050406030204" pitchFamily="18" charset="0"/>
                                  <a:ea typeface="Tahoma" panose="020B0604030504040204" pitchFamily="34" charset="0"/>
                                  <a:cs typeface="Tahoma" panose="020B0604030504040204" pitchFamily="34" charset="0"/>
                                </a:rPr>
                                <m:t>𝑅</m:t>
                              </m:r>
                            </m:e>
                          </m:acc>
                        </m:e>
                        <m:sub>
                          <m:r>
                            <a:rPr lang="en-US" altLang="zh-CN" sz="1800" b="0" i="1" smtClean="0">
                              <a:solidFill>
                                <a:srgbClr val="003399"/>
                              </a:solidFill>
                              <a:latin typeface="Cambria Math" panose="02040503050406030204" pitchFamily="18" charset="0"/>
                              <a:ea typeface="Tahoma" panose="020B0604030504040204" pitchFamily="34" charset="0"/>
                              <a:cs typeface="Tahoma" panose="020B0604030504040204" pitchFamily="34" charset="0"/>
                            </a:rPr>
                            <m:t>1</m:t>
                          </m:r>
                        </m:sub>
                      </m:sSub>
                      <m:r>
                        <a:rPr lang="en-US" altLang="zh-CN" sz="1800" b="0" i="1" smtClean="0">
                          <a:solidFill>
                            <a:srgbClr val="003399"/>
                          </a:solidFill>
                          <a:latin typeface="Cambria Math" panose="02040503050406030204" pitchFamily="18" charset="0"/>
                          <a:ea typeface="Tahoma" panose="020B0604030504040204" pitchFamily="34" charset="0"/>
                          <a:cs typeface="Tahoma" panose="020B0604030504040204" pitchFamily="34" charset="0"/>
                        </a:rPr>
                        <m:t>−</m:t>
                      </m:r>
                      <m:sSub>
                        <m:sSubPr>
                          <m:ctrlPr>
                            <a:rPr lang="en-US" altLang="zh-CN" sz="1800" b="0" i="1" smtClean="0">
                              <a:solidFill>
                                <a:srgbClr val="003399"/>
                              </a:solidFill>
                              <a:latin typeface="Cambria Math" panose="02040503050406030204" pitchFamily="18" charset="0"/>
                              <a:ea typeface="Tahoma" panose="020B0604030504040204" pitchFamily="34" charset="0"/>
                              <a:cs typeface="Tahoma" panose="020B0604030504040204" pitchFamily="34" charset="0"/>
                            </a:rPr>
                          </m:ctrlPr>
                        </m:sSubPr>
                        <m:e>
                          <m:acc>
                            <m:accPr>
                              <m:chr m:val="⃗"/>
                              <m:ctrlPr>
                                <a:rPr lang="en-US" altLang="zh-CN" sz="1800" b="0" i="1" smtClean="0">
                                  <a:solidFill>
                                    <a:srgbClr val="003399"/>
                                  </a:solidFill>
                                  <a:latin typeface="Cambria Math" panose="02040503050406030204" pitchFamily="18" charset="0"/>
                                  <a:ea typeface="Tahoma" panose="020B0604030504040204" pitchFamily="34" charset="0"/>
                                  <a:cs typeface="Tahoma" panose="020B0604030504040204" pitchFamily="34" charset="0"/>
                                </a:rPr>
                              </m:ctrlPr>
                            </m:accPr>
                            <m:e>
                              <m:r>
                                <a:rPr lang="en-US" altLang="zh-CN" sz="1800" b="0" i="1" smtClean="0">
                                  <a:solidFill>
                                    <a:srgbClr val="003399"/>
                                  </a:solidFill>
                                  <a:latin typeface="Cambria Math" panose="02040503050406030204" pitchFamily="18" charset="0"/>
                                  <a:ea typeface="Tahoma" panose="020B0604030504040204" pitchFamily="34" charset="0"/>
                                  <a:cs typeface="Tahoma" panose="020B0604030504040204" pitchFamily="34" charset="0"/>
                                </a:rPr>
                                <m:t>𝑅</m:t>
                              </m:r>
                            </m:e>
                          </m:acc>
                        </m:e>
                        <m:sub>
                          <m:r>
                            <a:rPr lang="en-US" altLang="zh-CN" sz="1800" b="0" i="1" smtClean="0">
                              <a:solidFill>
                                <a:srgbClr val="003399"/>
                              </a:solidFill>
                              <a:latin typeface="Cambria Math" panose="02040503050406030204" pitchFamily="18" charset="0"/>
                              <a:ea typeface="Tahoma" panose="020B0604030504040204" pitchFamily="34" charset="0"/>
                              <a:cs typeface="Tahoma" panose="020B0604030504040204" pitchFamily="34" charset="0"/>
                            </a:rPr>
                            <m:t>2</m:t>
                          </m:r>
                        </m:sub>
                      </m:sSub>
                      <m:r>
                        <a:rPr lang="en-US" altLang="zh-CN" sz="1800" b="0" i="1" smtClean="0">
                          <a:solidFill>
                            <a:srgbClr val="003399"/>
                          </a:solidFill>
                          <a:latin typeface="Cambria Math" panose="02040503050406030204" pitchFamily="18" charset="0"/>
                          <a:ea typeface="Tahoma" panose="020B0604030504040204" pitchFamily="34" charset="0"/>
                          <a:cs typeface="Tahoma" panose="020B0604030504040204" pitchFamily="34" charset="0"/>
                        </a:rPr>
                        <m:t>|</m:t>
                      </m:r>
                    </m:oMath>
                  </m:oMathPara>
                </a14:m>
                <a:endParaRPr lang="zh-CN" altLang="en-US" dirty="0"/>
              </a:p>
            </p:txBody>
          </p:sp>
        </mc:Choice>
        <mc:Fallback xmlns="">
          <p:sp>
            <p:nvSpPr>
              <p:cNvPr id="28" name="文本框 27">
                <a:extLst>
                  <a:ext uri="{FF2B5EF4-FFF2-40B4-BE49-F238E27FC236}">
                    <a16:creationId xmlns:a16="http://schemas.microsoft.com/office/drawing/2014/main" id="{8A7AA452-2F4F-09A0-6B33-AD5881381F54}"/>
                  </a:ext>
                </a:extLst>
              </p:cNvPr>
              <p:cNvSpPr txBox="1">
                <a:spLocks noRot="1" noChangeAspect="1" noMove="1" noResize="1" noEditPoints="1" noAdjustHandles="1" noChangeArrowheads="1" noChangeShapeType="1" noTextEdit="1"/>
              </p:cNvSpPr>
              <p:nvPr/>
            </p:nvSpPr>
            <p:spPr>
              <a:xfrm>
                <a:off x="1848091" y="5782244"/>
                <a:ext cx="2166931" cy="402931"/>
              </a:xfrm>
              <a:prstGeom prst="rect">
                <a:avLst/>
              </a:prstGeom>
              <a:blipFill>
                <a:blip r:embed="rId4"/>
                <a:stretch>
                  <a:fillRect b="-1363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 name="矩形 1">
                <a:extLst>
                  <a:ext uri="{FF2B5EF4-FFF2-40B4-BE49-F238E27FC236}">
                    <a16:creationId xmlns:a16="http://schemas.microsoft.com/office/drawing/2014/main" id="{7AE649BF-9F04-B961-48EB-F7964BDA6122}"/>
                  </a:ext>
                </a:extLst>
              </p:cNvPr>
              <p:cNvSpPr/>
              <p:nvPr/>
            </p:nvSpPr>
            <p:spPr>
              <a:xfrm>
                <a:off x="5414433" y="2046050"/>
                <a:ext cx="3289300" cy="700769"/>
              </a:xfrm>
              <a:prstGeom prst="rect">
                <a:avLst/>
              </a:prstGeom>
            </p:spPr>
            <p:txBody>
              <a:bodyPr wrap="square">
                <a:spAutoFit/>
              </a:bodyPr>
              <a:lstStyle/>
              <a:p>
                <a:pPr marL="342900" lvl="0" indent="-342900">
                  <a:buFont typeface="Arial" panose="020B0604020202020204" pitchFamily="34" charset="0"/>
                  <a:buChar char="•"/>
                  <a:defRPr/>
                </a:pPr>
                <a14:m>
                  <m:oMath xmlns:m="http://schemas.openxmlformats.org/officeDocument/2006/math">
                    <m:r>
                      <m:rPr>
                        <m:sty m:val="p"/>
                      </m:rPr>
                      <a:rPr lang="en-US" altLang="zh-CN" sz="2000" b="0" i="0" smtClean="0">
                        <a:solidFill>
                          <a:srgbClr val="003399"/>
                        </a:solidFill>
                        <a:latin typeface="Cambria Math" panose="02040503050406030204" pitchFamily="18" charset="0"/>
                        <a:ea typeface="Tahoma" panose="020B0604030504040204" pitchFamily="34" charset="0"/>
                        <a:cs typeface="Tahoma" panose="020B0604030504040204" pitchFamily="34" charset="0"/>
                      </a:rPr>
                      <m:t>Ψ</m:t>
                    </m:r>
                    <m:d>
                      <m:dPr>
                        <m:ctrlPr>
                          <a:rPr lang="en-US" altLang="zh-CN" sz="2000" b="0" i="1" smtClean="0">
                            <a:solidFill>
                              <a:srgbClr val="003399"/>
                            </a:solidFill>
                            <a:latin typeface="Cambria Math" panose="02040503050406030204" pitchFamily="18" charset="0"/>
                            <a:ea typeface="Tahoma" panose="020B0604030504040204" pitchFamily="34" charset="0"/>
                            <a:cs typeface="Tahoma" panose="020B0604030504040204" pitchFamily="34" charset="0"/>
                          </a:rPr>
                        </m:ctrlPr>
                      </m:dPr>
                      <m:e>
                        <m:sSub>
                          <m:sSubPr>
                            <m:ctrlPr>
                              <a:rPr lang="en-US" altLang="zh-CN" sz="2000" b="0" i="1" smtClean="0">
                                <a:solidFill>
                                  <a:srgbClr val="003399"/>
                                </a:solidFill>
                                <a:latin typeface="Cambria Math" panose="02040503050406030204" pitchFamily="18" charset="0"/>
                                <a:ea typeface="Tahoma" panose="020B0604030504040204" pitchFamily="34" charset="0"/>
                                <a:cs typeface="Tahoma" panose="020B0604030504040204" pitchFamily="34" charset="0"/>
                              </a:rPr>
                            </m:ctrlPr>
                          </m:sSubPr>
                          <m:e>
                            <m:acc>
                              <m:accPr>
                                <m:chr m:val="⃗"/>
                                <m:ctrlPr>
                                  <a:rPr lang="en-US" altLang="zh-CN" sz="2000" b="0" i="1" smtClean="0">
                                    <a:solidFill>
                                      <a:srgbClr val="003399"/>
                                    </a:solidFill>
                                    <a:latin typeface="Cambria Math" panose="02040503050406030204" pitchFamily="18" charset="0"/>
                                    <a:ea typeface="Tahoma" panose="020B0604030504040204" pitchFamily="34" charset="0"/>
                                    <a:cs typeface="Tahoma" panose="020B0604030504040204" pitchFamily="34" charset="0"/>
                                  </a:rPr>
                                </m:ctrlPr>
                              </m:accPr>
                              <m:e>
                                <m:r>
                                  <a:rPr lang="en-US" altLang="zh-CN" sz="2000" b="0" i="1" smtClean="0">
                                    <a:solidFill>
                                      <a:srgbClr val="003399"/>
                                    </a:solidFill>
                                    <a:latin typeface="Cambria Math" panose="02040503050406030204" pitchFamily="18" charset="0"/>
                                    <a:ea typeface="Tahoma" panose="020B0604030504040204" pitchFamily="34" charset="0"/>
                                    <a:cs typeface="Tahoma" panose="020B0604030504040204" pitchFamily="34" charset="0"/>
                                  </a:rPr>
                                  <m:t>𝑟</m:t>
                                </m:r>
                              </m:e>
                            </m:acc>
                          </m:e>
                          <m:sub>
                            <m:r>
                              <a:rPr lang="en-US" altLang="zh-CN" sz="2000" b="0" i="1" smtClean="0">
                                <a:solidFill>
                                  <a:srgbClr val="003399"/>
                                </a:solidFill>
                                <a:latin typeface="Cambria Math" panose="02040503050406030204" pitchFamily="18" charset="0"/>
                                <a:ea typeface="Tahoma" panose="020B0604030504040204" pitchFamily="34" charset="0"/>
                                <a:cs typeface="Tahoma" panose="020B0604030504040204" pitchFamily="34" charset="0"/>
                              </a:rPr>
                              <m:t>1</m:t>
                            </m:r>
                          </m:sub>
                        </m:sSub>
                        <m:r>
                          <a:rPr lang="en-US" altLang="zh-CN" sz="2000" b="0" i="1" smtClean="0">
                            <a:solidFill>
                              <a:srgbClr val="003399"/>
                            </a:solidFill>
                            <a:latin typeface="Cambria Math" panose="02040503050406030204" pitchFamily="18" charset="0"/>
                            <a:ea typeface="Tahoma" panose="020B0604030504040204" pitchFamily="34" charset="0"/>
                            <a:cs typeface="Tahoma" panose="020B0604030504040204" pitchFamily="34" charset="0"/>
                          </a:rPr>
                          <m:t>,</m:t>
                        </m:r>
                        <m:sSub>
                          <m:sSubPr>
                            <m:ctrlPr>
                              <a:rPr lang="en-US" altLang="zh-CN" sz="2000" b="0" i="1" smtClean="0">
                                <a:solidFill>
                                  <a:srgbClr val="003399"/>
                                </a:solidFill>
                                <a:latin typeface="Cambria Math" panose="02040503050406030204" pitchFamily="18" charset="0"/>
                                <a:ea typeface="Tahoma" panose="020B0604030504040204" pitchFamily="34" charset="0"/>
                                <a:cs typeface="Tahoma" panose="020B0604030504040204" pitchFamily="34" charset="0"/>
                              </a:rPr>
                            </m:ctrlPr>
                          </m:sSubPr>
                          <m:e>
                            <m:acc>
                              <m:accPr>
                                <m:chr m:val="⃗"/>
                                <m:ctrlPr>
                                  <a:rPr lang="en-US" altLang="zh-CN" sz="2000" b="0" i="1" smtClean="0">
                                    <a:solidFill>
                                      <a:srgbClr val="003399"/>
                                    </a:solidFill>
                                    <a:latin typeface="Cambria Math" panose="02040503050406030204" pitchFamily="18" charset="0"/>
                                    <a:ea typeface="Tahoma" panose="020B0604030504040204" pitchFamily="34" charset="0"/>
                                    <a:cs typeface="Tahoma" panose="020B0604030504040204" pitchFamily="34" charset="0"/>
                                  </a:rPr>
                                </m:ctrlPr>
                              </m:accPr>
                              <m:e>
                                <m:r>
                                  <a:rPr lang="en-US" altLang="zh-CN" sz="2000" b="0" i="1" smtClean="0">
                                    <a:solidFill>
                                      <a:srgbClr val="003399"/>
                                    </a:solidFill>
                                    <a:latin typeface="Cambria Math" panose="02040503050406030204" pitchFamily="18" charset="0"/>
                                    <a:ea typeface="Tahoma" panose="020B0604030504040204" pitchFamily="34" charset="0"/>
                                    <a:cs typeface="Tahoma" panose="020B0604030504040204" pitchFamily="34" charset="0"/>
                                  </a:rPr>
                                  <m:t>𝑟</m:t>
                                </m:r>
                              </m:e>
                            </m:acc>
                          </m:e>
                          <m:sub>
                            <m:r>
                              <a:rPr lang="en-US" altLang="zh-CN" sz="2000" b="0" i="1" smtClean="0">
                                <a:solidFill>
                                  <a:srgbClr val="003399"/>
                                </a:solidFill>
                                <a:latin typeface="Cambria Math" panose="02040503050406030204" pitchFamily="18" charset="0"/>
                                <a:ea typeface="Tahoma" panose="020B0604030504040204" pitchFamily="34" charset="0"/>
                                <a:cs typeface="Tahoma" panose="020B0604030504040204" pitchFamily="34" charset="0"/>
                              </a:rPr>
                              <m:t>2</m:t>
                            </m:r>
                          </m:sub>
                        </m:sSub>
                      </m:e>
                    </m:d>
                    <m:r>
                      <a:rPr lang="en-US" altLang="zh-CN" sz="2000" b="0" i="1" smtClean="0">
                        <a:solidFill>
                          <a:srgbClr val="003399"/>
                        </a:solidFill>
                        <a:latin typeface="Cambria Math" panose="02040503050406030204" pitchFamily="18" charset="0"/>
                        <a:ea typeface="Tahoma" panose="020B0604030504040204" pitchFamily="34" charset="0"/>
                        <a:cs typeface="Tahoma" panose="020B0604030504040204" pitchFamily="34" charset="0"/>
                      </a:rPr>
                      <m:t>=</m:t>
                    </m:r>
                    <m:r>
                      <a:rPr lang="en-US" altLang="zh-CN" sz="2000" i="1">
                        <a:solidFill>
                          <a:srgbClr val="003399"/>
                        </a:solidFill>
                        <a:latin typeface="Cambria Math" panose="02040503050406030204" pitchFamily="18" charset="0"/>
                        <a:ea typeface="Tahoma" panose="020B0604030504040204" pitchFamily="34" charset="0"/>
                        <a:cs typeface="Tahoma" panose="020B0604030504040204" pitchFamily="34" charset="0"/>
                      </a:rPr>
                      <m:t>𝜙</m:t>
                    </m:r>
                    <m:d>
                      <m:dPr>
                        <m:ctrlPr>
                          <a:rPr lang="en-US" altLang="zh-CN" sz="2000" i="1">
                            <a:solidFill>
                              <a:srgbClr val="003399"/>
                            </a:solidFill>
                            <a:latin typeface="Cambria Math" panose="02040503050406030204" pitchFamily="18" charset="0"/>
                            <a:ea typeface="Tahoma" panose="020B0604030504040204" pitchFamily="34" charset="0"/>
                            <a:cs typeface="Tahoma" panose="020B0604030504040204" pitchFamily="34" charset="0"/>
                          </a:rPr>
                        </m:ctrlPr>
                      </m:dPr>
                      <m:e>
                        <m:sSub>
                          <m:sSubPr>
                            <m:ctrlPr>
                              <a:rPr lang="en-US" altLang="zh-CN" sz="2000" i="1">
                                <a:solidFill>
                                  <a:srgbClr val="003399"/>
                                </a:solidFill>
                                <a:latin typeface="Cambria Math" panose="02040503050406030204" pitchFamily="18" charset="0"/>
                                <a:ea typeface="Tahoma" panose="020B0604030504040204" pitchFamily="34" charset="0"/>
                                <a:cs typeface="Tahoma" panose="020B0604030504040204" pitchFamily="34" charset="0"/>
                              </a:rPr>
                            </m:ctrlPr>
                          </m:sSubPr>
                          <m:e>
                            <m:acc>
                              <m:accPr>
                                <m:chr m:val="⃗"/>
                                <m:ctrlPr>
                                  <a:rPr lang="en-US" altLang="zh-CN" sz="2000" b="0" i="1" smtClean="0">
                                    <a:solidFill>
                                      <a:srgbClr val="003399"/>
                                    </a:solidFill>
                                    <a:latin typeface="Cambria Math" panose="02040503050406030204" pitchFamily="18" charset="0"/>
                                    <a:ea typeface="Tahoma" panose="020B0604030504040204" pitchFamily="34" charset="0"/>
                                    <a:cs typeface="Tahoma" panose="020B0604030504040204" pitchFamily="34" charset="0"/>
                                  </a:rPr>
                                </m:ctrlPr>
                              </m:accPr>
                              <m:e>
                                <m:r>
                                  <a:rPr lang="en-US" altLang="zh-CN" sz="2000" i="1">
                                    <a:solidFill>
                                      <a:srgbClr val="003399"/>
                                    </a:solidFill>
                                    <a:latin typeface="Cambria Math" panose="02040503050406030204" pitchFamily="18" charset="0"/>
                                    <a:ea typeface="Tahoma" panose="020B0604030504040204" pitchFamily="34" charset="0"/>
                                    <a:cs typeface="Tahoma" panose="020B0604030504040204" pitchFamily="34" charset="0"/>
                                  </a:rPr>
                                  <m:t>𝑟</m:t>
                                </m:r>
                              </m:e>
                            </m:acc>
                          </m:e>
                          <m:sub>
                            <m:r>
                              <a:rPr lang="en-US" altLang="zh-CN" sz="2000" i="1">
                                <a:solidFill>
                                  <a:srgbClr val="003399"/>
                                </a:solidFill>
                                <a:latin typeface="Cambria Math" panose="02040503050406030204" pitchFamily="18" charset="0"/>
                                <a:ea typeface="Tahoma" panose="020B0604030504040204" pitchFamily="34" charset="0"/>
                                <a:cs typeface="Tahoma" panose="020B0604030504040204" pitchFamily="34" charset="0"/>
                              </a:rPr>
                              <m:t>1</m:t>
                            </m:r>
                          </m:sub>
                        </m:sSub>
                        <m:r>
                          <a:rPr lang="en-US" altLang="zh-CN" sz="2000" i="1">
                            <a:solidFill>
                              <a:srgbClr val="003399"/>
                            </a:solidFill>
                            <a:latin typeface="Cambria Math" panose="02040503050406030204" pitchFamily="18" charset="0"/>
                            <a:ea typeface="Tahoma" panose="020B0604030504040204" pitchFamily="34" charset="0"/>
                            <a:cs typeface="Tahoma" panose="020B0604030504040204" pitchFamily="34" charset="0"/>
                          </a:rPr>
                          <m:t>,</m:t>
                        </m:r>
                        <m:sSub>
                          <m:sSubPr>
                            <m:ctrlPr>
                              <a:rPr lang="en-US" altLang="zh-CN" sz="2000" i="1">
                                <a:solidFill>
                                  <a:srgbClr val="003399"/>
                                </a:solidFill>
                                <a:latin typeface="Cambria Math" panose="02040503050406030204" pitchFamily="18" charset="0"/>
                                <a:ea typeface="Tahoma" panose="020B0604030504040204" pitchFamily="34" charset="0"/>
                                <a:cs typeface="Tahoma" panose="020B0604030504040204" pitchFamily="34" charset="0"/>
                              </a:rPr>
                            </m:ctrlPr>
                          </m:sSubPr>
                          <m:e>
                            <m:acc>
                              <m:accPr>
                                <m:chr m:val="⃗"/>
                                <m:ctrlPr>
                                  <a:rPr lang="en-US" altLang="zh-CN" sz="2000" b="0" i="1" smtClean="0">
                                    <a:solidFill>
                                      <a:srgbClr val="003399"/>
                                    </a:solidFill>
                                    <a:latin typeface="Cambria Math" panose="02040503050406030204" pitchFamily="18" charset="0"/>
                                    <a:ea typeface="Tahoma" panose="020B0604030504040204" pitchFamily="34" charset="0"/>
                                    <a:cs typeface="Tahoma" panose="020B0604030504040204" pitchFamily="34" charset="0"/>
                                  </a:rPr>
                                </m:ctrlPr>
                              </m:accPr>
                              <m:e>
                                <m:r>
                                  <a:rPr lang="en-US" altLang="zh-CN" sz="2000" i="1">
                                    <a:solidFill>
                                      <a:srgbClr val="003399"/>
                                    </a:solidFill>
                                    <a:latin typeface="Cambria Math" panose="02040503050406030204" pitchFamily="18" charset="0"/>
                                    <a:ea typeface="Tahoma" panose="020B0604030504040204" pitchFamily="34" charset="0"/>
                                    <a:cs typeface="Tahoma" panose="020B0604030504040204" pitchFamily="34" charset="0"/>
                                  </a:rPr>
                                  <m:t>𝑟</m:t>
                                </m:r>
                              </m:e>
                            </m:acc>
                          </m:e>
                          <m:sub>
                            <m:r>
                              <a:rPr lang="en-US" altLang="zh-CN" sz="2000" i="1">
                                <a:solidFill>
                                  <a:srgbClr val="003399"/>
                                </a:solidFill>
                                <a:latin typeface="Cambria Math" panose="02040503050406030204" pitchFamily="18" charset="0"/>
                                <a:ea typeface="Tahoma" panose="020B0604030504040204" pitchFamily="34" charset="0"/>
                                <a:cs typeface="Tahoma" panose="020B0604030504040204" pitchFamily="34" charset="0"/>
                              </a:rPr>
                              <m:t>2</m:t>
                            </m:r>
                          </m:sub>
                        </m:sSub>
                      </m:e>
                    </m:d>
                    <m:r>
                      <a:rPr lang="en-US" altLang="zh-CN" sz="2000" b="0" i="1" smtClean="0">
                        <a:solidFill>
                          <a:srgbClr val="003399"/>
                        </a:solidFill>
                        <a:latin typeface="Cambria Math" panose="02040503050406030204" pitchFamily="18" charset="0"/>
                        <a:ea typeface="Tahoma" panose="020B0604030504040204" pitchFamily="34" charset="0"/>
                        <a:cs typeface="Tahoma" panose="020B0604030504040204" pitchFamily="34" charset="0"/>
                      </a:rPr>
                      <m:t>⊗</m:t>
                    </m:r>
                    <m:sSub>
                      <m:sSubPr>
                        <m:ctrlPr>
                          <a:rPr lang="en-US" altLang="zh-CN" sz="2000" b="0" i="1" smtClean="0">
                            <a:solidFill>
                              <a:srgbClr val="003399"/>
                            </a:solidFill>
                            <a:latin typeface="Cambria Math" panose="02040503050406030204" pitchFamily="18" charset="0"/>
                            <a:ea typeface="Tahoma" panose="020B0604030504040204" pitchFamily="34" charset="0"/>
                            <a:cs typeface="Tahoma" panose="020B0604030504040204" pitchFamily="34" charset="0"/>
                          </a:rPr>
                        </m:ctrlPr>
                      </m:sSubPr>
                      <m:e>
                        <m:r>
                          <a:rPr lang="en-US" altLang="zh-CN" sz="2000" b="0" i="1" smtClean="0">
                            <a:solidFill>
                              <a:srgbClr val="003399"/>
                            </a:solidFill>
                            <a:latin typeface="Cambria Math" panose="02040503050406030204" pitchFamily="18" charset="0"/>
                            <a:ea typeface="Tahoma" panose="020B0604030504040204" pitchFamily="34" charset="0"/>
                            <a:cs typeface="Tahoma" panose="020B0604030504040204" pitchFamily="34" charset="0"/>
                          </a:rPr>
                          <m:t>𝜒</m:t>
                        </m:r>
                      </m:e>
                      <m:sub>
                        <m:r>
                          <a:rPr lang="en-US" altLang="zh-CN" sz="2000" b="0" i="1" smtClean="0">
                            <a:solidFill>
                              <a:srgbClr val="003399"/>
                            </a:solidFill>
                            <a:latin typeface="Cambria Math" panose="02040503050406030204" pitchFamily="18" charset="0"/>
                            <a:ea typeface="Tahoma" panose="020B0604030504040204" pitchFamily="34" charset="0"/>
                            <a:cs typeface="Tahoma" panose="020B0604030504040204" pitchFamily="34" charset="0"/>
                          </a:rPr>
                          <m:t>0</m:t>
                        </m:r>
                      </m:sub>
                    </m:sSub>
                    <m:r>
                      <a:rPr lang="en-US" altLang="zh-CN" sz="2000" b="0" i="1" smtClean="0">
                        <a:solidFill>
                          <a:srgbClr val="003399"/>
                        </a:solidFill>
                        <a:latin typeface="Cambria Math" panose="02040503050406030204" pitchFamily="18" charset="0"/>
                        <a:ea typeface="Tahoma" panose="020B0604030504040204" pitchFamily="34" charset="0"/>
                        <a:cs typeface="Tahoma" panose="020B0604030504040204" pitchFamily="34" charset="0"/>
                      </a:rPr>
                      <m:t>(</m:t>
                    </m:r>
                    <m:sSub>
                      <m:sSubPr>
                        <m:ctrlPr>
                          <a:rPr lang="en-US" altLang="zh-CN" sz="2000" b="0" i="1" smtClean="0">
                            <a:solidFill>
                              <a:srgbClr val="003399"/>
                            </a:solidFill>
                            <a:latin typeface="Cambria Math" panose="02040503050406030204" pitchFamily="18" charset="0"/>
                            <a:ea typeface="Tahoma" panose="020B0604030504040204" pitchFamily="34" charset="0"/>
                            <a:cs typeface="Tahoma" panose="020B0604030504040204" pitchFamily="34" charset="0"/>
                          </a:rPr>
                        </m:ctrlPr>
                      </m:sSubPr>
                      <m:e>
                        <m:r>
                          <a:rPr lang="en-US" altLang="zh-CN" sz="2000" b="0" i="1" smtClean="0">
                            <a:solidFill>
                              <a:srgbClr val="003399"/>
                            </a:solidFill>
                            <a:latin typeface="Cambria Math" panose="02040503050406030204" pitchFamily="18" charset="0"/>
                            <a:ea typeface="Tahoma" panose="020B0604030504040204" pitchFamily="34" charset="0"/>
                            <a:cs typeface="Tahoma" panose="020B0604030504040204" pitchFamily="34" charset="0"/>
                          </a:rPr>
                          <m:t>𝑠</m:t>
                        </m:r>
                      </m:e>
                      <m:sub>
                        <m:r>
                          <a:rPr lang="en-US" altLang="zh-CN" sz="2000" b="0" i="1" smtClean="0">
                            <a:solidFill>
                              <a:srgbClr val="003399"/>
                            </a:solidFill>
                            <a:latin typeface="Cambria Math" panose="02040503050406030204" pitchFamily="18" charset="0"/>
                            <a:ea typeface="Tahoma" panose="020B0604030504040204" pitchFamily="34" charset="0"/>
                            <a:cs typeface="Tahoma" panose="020B0604030504040204" pitchFamily="34" charset="0"/>
                          </a:rPr>
                          <m:t>1</m:t>
                        </m:r>
                        <m:r>
                          <a:rPr lang="en-US" altLang="zh-CN" sz="2000" b="0" i="1" smtClean="0">
                            <a:solidFill>
                              <a:srgbClr val="003399"/>
                            </a:solidFill>
                            <a:latin typeface="Cambria Math" panose="02040503050406030204" pitchFamily="18" charset="0"/>
                            <a:ea typeface="Tahoma" panose="020B0604030504040204" pitchFamily="34" charset="0"/>
                            <a:cs typeface="Tahoma" panose="020B0604030504040204" pitchFamily="34" charset="0"/>
                          </a:rPr>
                          <m:t>𝑧</m:t>
                        </m:r>
                      </m:sub>
                    </m:sSub>
                    <m:r>
                      <a:rPr lang="en-US" altLang="zh-CN" sz="2000" b="0" i="1" smtClean="0">
                        <a:solidFill>
                          <a:srgbClr val="003399"/>
                        </a:solidFill>
                        <a:latin typeface="Cambria Math" panose="02040503050406030204" pitchFamily="18" charset="0"/>
                        <a:ea typeface="Tahoma" panose="020B0604030504040204" pitchFamily="34" charset="0"/>
                        <a:cs typeface="Tahoma" panose="020B0604030504040204" pitchFamily="34" charset="0"/>
                      </a:rPr>
                      <m:t>,</m:t>
                    </m:r>
                    <m:sSub>
                      <m:sSubPr>
                        <m:ctrlPr>
                          <a:rPr lang="en-US" altLang="zh-CN" sz="2000" b="0" i="1" smtClean="0">
                            <a:solidFill>
                              <a:srgbClr val="003399"/>
                            </a:solidFill>
                            <a:latin typeface="Cambria Math" panose="02040503050406030204" pitchFamily="18" charset="0"/>
                            <a:ea typeface="Tahoma" panose="020B0604030504040204" pitchFamily="34" charset="0"/>
                            <a:cs typeface="Tahoma" panose="020B0604030504040204" pitchFamily="34" charset="0"/>
                          </a:rPr>
                        </m:ctrlPr>
                      </m:sSubPr>
                      <m:e>
                        <m:r>
                          <a:rPr lang="en-US" altLang="zh-CN" sz="2000" b="0" i="1" smtClean="0">
                            <a:solidFill>
                              <a:srgbClr val="003399"/>
                            </a:solidFill>
                            <a:latin typeface="Cambria Math" panose="02040503050406030204" pitchFamily="18" charset="0"/>
                            <a:ea typeface="Tahoma" panose="020B0604030504040204" pitchFamily="34" charset="0"/>
                            <a:cs typeface="Tahoma" panose="020B0604030504040204" pitchFamily="34" charset="0"/>
                          </a:rPr>
                          <m:t>𝑠</m:t>
                        </m:r>
                      </m:e>
                      <m:sub>
                        <m:r>
                          <a:rPr lang="en-US" altLang="zh-CN" sz="2000" b="0" i="1" smtClean="0">
                            <a:solidFill>
                              <a:srgbClr val="003399"/>
                            </a:solidFill>
                            <a:latin typeface="Cambria Math" panose="02040503050406030204" pitchFamily="18" charset="0"/>
                            <a:ea typeface="Tahoma" panose="020B0604030504040204" pitchFamily="34" charset="0"/>
                            <a:cs typeface="Tahoma" panose="020B0604030504040204" pitchFamily="34" charset="0"/>
                          </a:rPr>
                          <m:t>2</m:t>
                        </m:r>
                        <m:r>
                          <a:rPr lang="en-US" altLang="zh-CN" sz="2000" b="0" i="1" smtClean="0">
                            <a:solidFill>
                              <a:srgbClr val="003399"/>
                            </a:solidFill>
                            <a:latin typeface="Cambria Math" panose="02040503050406030204" pitchFamily="18" charset="0"/>
                            <a:ea typeface="Tahoma" panose="020B0604030504040204" pitchFamily="34" charset="0"/>
                            <a:cs typeface="Tahoma" panose="020B0604030504040204" pitchFamily="34" charset="0"/>
                          </a:rPr>
                          <m:t>𝑧</m:t>
                        </m:r>
                      </m:sub>
                    </m:sSub>
                    <m:r>
                      <a:rPr lang="en-US" altLang="zh-CN" sz="2000" b="0" i="1" smtClean="0">
                        <a:solidFill>
                          <a:srgbClr val="003399"/>
                        </a:solidFill>
                        <a:latin typeface="Cambria Math" panose="02040503050406030204" pitchFamily="18" charset="0"/>
                        <a:ea typeface="Tahoma" panose="020B0604030504040204" pitchFamily="34" charset="0"/>
                        <a:cs typeface="Tahoma" panose="020B0604030504040204" pitchFamily="34" charset="0"/>
                      </a:rPr>
                      <m:t>)</m:t>
                    </m:r>
                  </m:oMath>
                </a14:m>
                <a:endParaRPr lang="en-US" altLang="zh-CN" sz="2000" dirty="0">
                  <a:solidFill>
                    <a:srgbClr val="003399"/>
                  </a:solidFill>
                  <a:latin typeface="Tahoma" panose="020B0604030504040204" pitchFamily="34" charset="0"/>
                  <a:ea typeface="Tahoma" panose="020B0604030504040204" pitchFamily="34" charset="0"/>
                  <a:cs typeface="Tahoma" panose="020B0604030504040204" pitchFamily="34" charset="0"/>
                </a:endParaRPr>
              </a:p>
            </p:txBody>
          </p:sp>
        </mc:Choice>
        <mc:Fallback xmlns="">
          <p:sp>
            <p:nvSpPr>
              <p:cNvPr id="2" name="矩形 1">
                <a:extLst>
                  <a:ext uri="{FF2B5EF4-FFF2-40B4-BE49-F238E27FC236}">
                    <a16:creationId xmlns:a16="http://schemas.microsoft.com/office/drawing/2014/main" id="{7AE649BF-9F04-B961-48EB-F7964BDA6122}"/>
                  </a:ext>
                </a:extLst>
              </p:cNvPr>
              <p:cNvSpPr>
                <a:spLocks noRot="1" noChangeAspect="1" noMove="1" noResize="1" noEditPoints="1" noAdjustHandles="1" noChangeArrowheads="1" noChangeShapeType="1" noTextEdit="1"/>
              </p:cNvSpPr>
              <p:nvPr/>
            </p:nvSpPr>
            <p:spPr>
              <a:xfrm>
                <a:off x="5414433" y="2046050"/>
                <a:ext cx="3289300" cy="700769"/>
              </a:xfrm>
              <a:prstGeom prst="rect">
                <a:avLst/>
              </a:prstGeom>
              <a:blipFill>
                <a:blip r:embed="rId5"/>
                <a:stretch>
                  <a:fillRect l="-1667" t="-9565" b="-9565"/>
                </a:stretch>
              </a:blipFill>
            </p:spPr>
            <p:txBody>
              <a:bodyPr/>
              <a:lstStyle/>
              <a:p>
                <a:r>
                  <a:rPr lang="zh-CN" altLang="en-US">
                    <a:noFill/>
                  </a:rPr>
                  <a:t> </a:t>
                </a:r>
              </a:p>
            </p:txBody>
          </p:sp>
        </mc:Fallback>
      </mc:AlternateContent>
      <p:sp>
        <p:nvSpPr>
          <p:cNvPr id="3" name="矩形 2">
            <a:extLst>
              <a:ext uri="{FF2B5EF4-FFF2-40B4-BE49-F238E27FC236}">
                <a16:creationId xmlns:a16="http://schemas.microsoft.com/office/drawing/2014/main" id="{7B5722A2-B14D-8610-B023-415F046A4583}"/>
              </a:ext>
            </a:extLst>
          </p:cNvPr>
          <p:cNvSpPr/>
          <p:nvPr/>
        </p:nvSpPr>
        <p:spPr>
          <a:xfrm>
            <a:off x="5414433" y="4158892"/>
            <a:ext cx="3406902" cy="1077218"/>
          </a:xfrm>
          <a:prstGeom prst="rect">
            <a:avLst/>
          </a:prstGeom>
        </p:spPr>
        <p:txBody>
          <a:bodyPr wrap="square">
            <a:spAutoFit/>
          </a:bodyPr>
          <a:ls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a:lstStyle>
          <a:p>
            <a:r>
              <a:rPr kumimoji="0" lang="pt-BR" altLang="zh-CN" sz="1600" i="0" u="none" strike="noStrike" kern="1200" cap="none" spc="0" normalizeH="0" baseline="0" noProof="0" dirty="0">
                <a:ln>
                  <a:noFill/>
                </a:ln>
                <a:effectLst/>
                <a:uLnTx/>
                <a:uFillTx/>
                <a:latin typeface="Tahoma" panose="020B0604030504040204" pitchFamily="34" charset="0"/>
                <a:ea typeface="Tahoma" panose="020B0604030504040204" pitchFamily="34" charset="0"/>
                <a:cs typeface="Tahoma" panose="020B0604030504040204" pitchFamily="34" charset="0"/>
              </a:rPr>
              <a:t>W. Heitler and F. London</a:t>
            </a:r>
            <a:r>
              <a:rPr lang="pt-BR" altLang="zh-CN" sz="1600" dirty="0">
                <a:latin typeface="Tahoma" panose="020B0604030504040204" pitchFamily="34" charset="0"/>
                <a:ea typeface="Tahoma" panose="020B0604030504040204" pitchFamily="34" charset="0"/>
                <a:cs typeface="Tahoma" panose="020B0604030504040204" pitchFamily="34" charset="0"/>
              </a:rPr>
              <a:t>, Z. Phys. 44, 455 (1927) </a:t>
            </a:r>
          </a:p>
          <a:p>
            <a:endParaRPr kumimoji="0" lang="pt-BR" altLang="zh-CN" sz="1600" i="0" u="none" strike="noStrike" kern="1200" cap="none" spc="0" normalizeH="0" baseline="0" noProof="0" dirty="0">
              <a:ln>
                <a:noFill/>
              </a:ln>
              <a:effectLst/>
              <a:uLnTx/>
              <a:uFillTx/>
              <a:latin typeface="Tahoma" panose="020B0604030504040204" pitchFamily="34" charset="0"/>
              <a:ea typeface="Tahoma" panose="020B0604030504040204" pitchFamily="34" charset="0"/>
              <a:cs typeface="Tahoma" panose="020B0604030504040204" pitchFamily="34" charset="0"/>
            </a:endParaRPr>
          </a:p>
          <a:p>
            <a:r>
              <a:rPr kumimoji="0" lang="en-US" altLang="zh-CN" sz="1600" i="0" u="none" strike="noStrike" kern="1200" cap="none" spc="0" normalizeH="0" baseline="0" noProof="0" dirty="0">
                <a:ln>
                  <a:noFill/>
                </a:ln>
                <a:effectLst/>
                <a:uLnTx/>
                <a:uFillTx/>
                <a:latin typeface="Tahoma" panose="020B0604030504040204" pitchFamily="34" charset="0"/>
                <a:ea typeface="Tahoma" panose="020B0604030504040204" pitchFamily="34" charset="0"/>
                <a:cs typeface="Tahoma" panose="020B0604030504040204" pitchFamily="34" charset="0"/>
              </a:rPr>
              <a:t>Y. Sugiura, Z. Phys. 44, 190(1927)</a:t>
            </a:r>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D78524B4-D1E0-2435-EE9E-0FC5A4E500C9}"/>
                  </a:ext>
                </a:extLst>
              </p:cNvPr>
              <p:cNvSpPr txBox="1"/>
              <p:nvPr/>
            </p:nvSpPr>
            <p:spPr>
              <a:xfrm>
                <a:off x="5715836" y="3086847"/>
                <a:ext cx="162251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𝑎</m:t>
                          </m:r>
                        </m:e>
                        <m:sub>
                          <m:r>
                            <m:rPr>
                              <m:sty m:val="p"/>
                            </m:rPr>
                            <a:rPr lang="en-US" altLang="zh-CN" i="1">
                              <a:latin typeface="Cambria Math" panose="02040503050406030204" pitchFamily="18" charset="0"/>
                            </a:rPr>
                            <m:t>B</m:t>
                          </m:r>
                        </m:sub>
                      </m:sSub>
                      <m:r>
                        <a:rPr lang="en-US" altLang="zh-CN" b="0" i="1" smtClean="0">
                          <a:latin typeface="Cambria Math" panose="02040503050406030204" pitchFamily="18" charset="0"/>
                        </a:rPr>
                        <m:t>=0.50</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𝐴</m:t>
                          </m:r>
                        </m:e>
                        <m:sup>
                          <m:r>
                            <a:rPr lang="en-US" altLang="zh-CN" b="0" i="1" smtClean="0">
                              <a:latin typeface="Cambria Math" panose="02040503050406030204" pitchFamily="18" charset="0"/>
                            </a:rPr>
                            <m:t>∘</m:t>
                          </m:r>
                        </m:sup>
                      </m:sSup>
                    </m:oMath>
                  </m:oMathPara>
                </a14:m>
                <a:endParaRPr lang="en-US" altLang="zh-CN" b="0" i="1" dirty="0">
                  <a:latin typeface="Cambria Math" panose="02040503050406030204" pitchFamily="18" charset="0"/>
                </a:endParaRPr>
              </a:p>
            </p:txBody>
          </p:sp>
        </mc:Choice>
        <mc:Fallback xmlns="">
          <p:sp>
            <p:nvSpPr>
              <p:cNvPr id="5" name="文本框 4">
                <a:extLst>
                  <a:ext uri="{FF2B5EF4-FFF2-40B4-BE49-F238E27FC236}">
                    <a16:creationId xmlns:a16="http://schemas.microsoft.com/office/drawing/2014/main" id="{D78524B4-D1E0-2435-EE9E-0FC5A4E500C9}"/>
                  </a:ext>
                </a:extLst>
              </p:cNvPr>
              <p:cNvSpPr txBox="1">
                <a:spLocks noRot="1" noChangeAspect="1" noMove="1" noResize="1" noEditPoints="1" noAdjustHandles="1" noChangeArrowheads="1" noChangeShapeType="1" noTextEdit="1"/>
              </p:cNvSpPr>
              <p:nvPr/>
            </p:nvSpPr>
            <p:spPr>
              <a:xfrm>
                <a:off x="5715836" y="3086847"/>
                <a:ext cx="1622515" cy="369332"/>
              </a:xfrm>
              <a:prstGeom prst="rect">
                <a:avLst/>
              </a:prstGeom>
              <a:blipFill>
                <a:blip r:embed="rId6"/>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808839212"/>
      </p:ext>
    </p:extLst>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4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97602</TotalTime>
  <Words>5313</Words>
  <Application>Microsoft Office PowerPoint</Application>
  <PresentationFormat>全屏显示(4:3)</PresentationFormat>
  <Paragraphs>357</Paragraphs>
  <Slides>41</Slides>
  <Notes>41</Notes>
  <HiddenSlides>0</HiddenSlides>
  <MMClips>0</MMClips>
  <ScaleCrop>false</ScaleCrop>
  <HeadingPairs>
    <vt:vector size="6" baseType="variant">
      <vt:variant>
        <vt:lpstr>已用的字体</vt:lpstr>
      </vt:variant>
      <vt:variant>
        <vt:i4>10</vt:i4>
      </vt:variant>
      <vt:variant>
        <vt:lpstr>主题</vt:lpstr>
      </vt:variant>
      <vt:variant>
        <vt:i4>4</vt:i4>
      </vt:variant>
      <vt:variant>
        <vt:lpstr>幻灯片标题</vt:lpstr>
      </vt:variant>
      <vt:variant>
        <vt:i4>41</vt:i4>
      </vt:variant>
    </vt:vector>
  </HeadingPairs>
  <TitlesOfParts>
    <vt:vector size="55" baseType="lpstr">
      <vt:lpstr>Arial Regular</vt:lpstr>
      <vt:lpstr>FZSSK--GBK1-0</vt:lpstr>
      <vt:lpstr>TimesNewRomanPSMT</vt:lpstr>
      <vt:lpstr>等线</vt:lpstr>
      <vt:lpstr>等线 Light</vt:lpstr>
      <vt:lpstr>微软雅黑</vt:lpstr>
      <vt:lpstr>Arial</vt:lpstr>
      <vt:lpstr>Cambria Math</vt:lpstr>
      <vt:lpstr>Tahoma</vt:lpstr>
      <vt:lpstr>Times New Roman</vt:lpstr>
      <vt:lpstr>Default Design</vt:lpstr>
      <vt:lpstr>4_Default Design</vt:lpstr>
      <vt:lpstr>1_Default Design</vt:lpstr>
      <vt:lpstr>Office 主题​​</vt:lpstr>
      <vt:lpstr>PowerPoint 演示文稿</vt:lpstr>
      <vt:lpstr>Triumph of Quantum Mechanics  </vt:lpstr>
      <vt:lpstr>What is next for the development of QM?  </vt:lpstr>
      <vt:lpstr>Shou-chin Wang (1904-1984)</vt:lpstr>
      <vt:lpstr>Quan-Mech Study Group at Columbia</vt:lpstr>
      <vt:lpstr>Early works on quantum chemistry  </vt:lpstr>
      <vt:lpstr>PowerPoint 演示文稿</vt:lpstr>
      <vt:lpstr>Heitler-London (1927): Hydrogen molecule </vt:lpstr>
      <vt:lpstr>Heitler-London (1927): Hydrogen molecule </vt:lpstr>
      <vt:lpstr>Linus Pauling: The nature of chemical bond</vt:lpstr>
      <vt:lpstr>Virial theorem  </vt:lpstr>
      <vt:lpstr>S. C. Wang (1928): Effective charge Z=1.166</vt:lpstr>
      <vt:lpstr>Linus Pauling: The nature of chemical bond</vt:lpstr>
      <vt:lpstr>Valence bond and molecular orbital </vt:lpstr>
      <vt:lpstr>PowerPoint 演示文稿</vt:lpstr>
      <vt:lpstr>PowerPoint 演示文稿</vt:lpstr>
      <vt:lpstr>Intermolecular forces</vt:lpstr>
      <vt:lpstr>PowerPoint 演示文稿</vt:lpstr>
      <vt:lpstr>PowerPoint 演示文稿</vt:lpstr>
      <vt:lpstr>S. C. Wang: Physik. Zeitschrift 28, 663 (1927)</vt:lpstr>
      <vt:lpstr>PowerPoint 演示文稿</vt:lpstr>
      <vt:lpstr>PowerPoint 演示文稿</vt:lpstr>
      <vt:lpstr>2nd order perturbation theory</vt:lpstr>
      <vt:lpstr>Simplified demonstration   </vt:lpstr>
      <vt:lpstr>PowerPoint 演示文稿</vt:lpstr>
      <vt:lpstr>Wang-London force </vt:lpstr>
      <vt:lpstr>PowerPoint 演示文稿</vt:lpstr>
      <vt:lpstr>Symmetric Top – Kronig, Rabi’s solution</vt:lpstr>
      <vt:lpstr>Problem formulation</vt:lpstr>
      <vt:lpstr>Jacobi polynomial </vt:lpstr>
      <vt:lpstr>Shou-Chin Wang (1929) Asymmetric Top</vt:lpstr>
      <vt:lpstr> </vt:lpstr>
      <vt:lpstr> </vt:lpstr>
      <vt:lpstr> </vt:lpstr>
      <vt:lpstr>The σ-doubling phenomena </vt:lpstr>
      <vt:lpstr>PowerPoint 演示文稿</vt:lpstr>
      <vt:lpstr>PowerPoint 演示文稿</vt:lpstr>
      <vt:lpstr>Summary</vt:lpstr>
      <vt:lpstr>PowerPoint 演示文稿</vt:lpstr>
      <vt:lpstr>PowerPoint 演示文稿</vt:lpstr>
      <vt:lpstr>PowerPoint 演示文稿</vt:lpstr>
    </vt:vector>
  </TitlesOfParts>
  <Company>itp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Part II. p-orbital physics in optical lattices</dc:title>
  <dc:creator>wcj</dc:creator>
  <cp:lastModifiedBy>Congjun WU 吴从军</cp:lastModifiedBy>
  <cp:revision>6777</cp:revision>
  <cp:lastPrinted>2025-09-18T13:47:39Z</cp:lastPrinted>
  <dcterms:created xsi:type="dcterms:W3CDTF">2007-01-10T23:04:35Z</dcterms:created>
  <dcterms:modified xsi:type="dcterms:W3CDTF">2025-11-05T06:15:52Z</dcterms:modified>
</cp:coreProperties>
</file>